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82" r:id="rId4"/>
    <p:sldId id="261" r:id="rId5"/>
    <p:sldId id="278" r:id="rId6"/>
    <p:sldId id="283" r:id="rId7"/>
    <p:sldId id="284" r:id="rId8"/>
    <p:sldId id="259" r:id="rId9"/>
    <p:sldId id="264" r:id="rId10"/>
    <p:sldId id="260" r:id="rId11"/>
    <p:sldId id="275" r:id="rId12"/>
    <p:sldId id="262" r:id="rId13"/>
    <p:sldId id="279" r:id="rId14"/>
    <p:sldId id="276" r:id="rId15"/>
    <p:sldId id="285" r:id="rId16"/>
    <p:sldId id="258" r:id="rId17"/>
    <p:sldId id="263" r:id="rId18"/>
    <p:sldId id="280" r:id="rId19"/>
    <p:sldId id="273" r:id="rId20"/>
    <p:sldId id="287" r:id="rId21"/>
    <p:sldId id="288" r:id="rId22"/>
    <p:sldId id="281" r:id="rId23"/>
    <p:sldId id="286" r:id="rId24"/>
  </p:sldIdLst>
  <p:sldSz cx="18288000" cy="10287000"/>
  <p:notesSz cx="6858000" cy="9144000"/>
  <p:embeddedFontLst>
    <p:embeddedFont>
      <p:font typeface="Aptos Black" panose="020B0004020202020204" pitchFamily="34" charset="0"/>
      <p:bold r:id="rId26"/>
      <p:boldItalic r:id="rId27"/>
    </p:embeddedFont>
    <p:embeddedFont>
      <p:font typeface="Aptos ExtraBold" panose="020B0004020202020204" pitchFamily="34" charset="0"/>
      <p:bold r:id="rId28"/>
      <p:boldItalic r:id="rId29"/>
    </p:embeddedFont>
    <p:embeddedFont>
      <p:font typeface="Garamond" panose="02020404030301010803" pitchFamily="18" charset="0"/>
      <p:regular r:id="rId30"/>
      <p:bold r:id="rId31"/>
      <p:italic r:id="rId32"/>
    </p:embeddedFont>
    <p:embeddedFont>
      <p:font typeface="Inter" panose="020B0604020202020204" charset="0"/>
      <p:regular r:id="rId33"/>
    </p:embeddedFont>
    <p:embeddedFont>
      <p:font typeface="League Spartan" panose="020B0604020202020204" charset="0"/>
      <p:regular r:id="rId34"/>
    </p:embeddedFont>
    <p:embeddedFont>
      <p:font typeface="Noto Serif Display" panose="020B0604020202020204"/>
      <p:regular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F79646"/>
    <a:srgbClr val="EAECEB"/>
    <a:srgbClr val="DCD8D5"/>
    <a:srgbClr val="D9D6D0"/>
    <a:srgbClr val="110801"/>
    <a:srgbClr val="8A4F01"/>
    <a:srgbClr val="080401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FF059E-67BF-4714-8A26-475DD39FFF8E}" v="10" dt="2026-03-03T19:29:21.2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5" autoAdjust="0"/>
    <p:restoredTop sz="94622" autoAdjust="0"/>
  </p:normalViewPr>
  <p:slideViewPr>
    <p:cSldViewPr>
      <p:cViewPr>
        <p:scale>
          <a:sx n="33" d="100"/>
          <a:sy n="33" d="100"/>
        </p:scale>
        <p:origin x="1356" y="15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Bridges" userId="00d52f93-d468-4f6b-a40a-db44fcbfe21b" providerId="ADAL" clId="{13EB19EE-094A-4371-84C0-8A86C3F0AD95}"/>
    <pc:docChg chg="custSel addSld modSld">
      <pc:chgData name="Bob Bridges" userId="00d52f93-d468-4f6b-a40a-db44fcbfe21b" providerId="ADAL" clId="{13EB19EE-094A-4371-84C0-8A86C3F0AD95}" dt="2026-03-03T19:30:34.289" v="72" actId="1076"/>
      <pc:docMkLst>
        <pc:docMk/>
      </pc:docMkLst>
      <pc:sldChg chg="modSp mod">
        <pc:chgData name="Bob Bridges" userId="00d52f93-d468-4f6b-a40a-db44fcbfe21b" providerId="ADAL" clId="{13EB19EE-094A-4371-84C0-8A86C3F0AD95}" dt="2026-03-03T19:25:07.454" v="10" actId="2711"/>
        <pc:sldMkLst>
          <pc:docMk/>
          <pc:sldMk cId="0" sldId="258"/>
        </pc:sldMkLst>
        <pc:spChg chg="mod">
          <ac:chgData name="Bob Bridges" userId="00d52f93-d468-4f6b-a40a-db44fcbfe21b" providerId="ADAL" clId="{13EB19EE-094A-4371-84C0-8A86C3F0AD95}" dt="2026-03-03T19:25:07.454" v="10" actId="2711"/>
          <ac:spMkLst>
            <pc:docMk/>
            <pc:sldMk cId="0" sldId="258"/>
            <ac:spMk id="8" creationId="{00000000-0000-0000-0000-000000000000}"/>
          </ac:spMkLst>
        </pc:spChg>
      </pc:sldChg>
      <pc:sldChg chg="modSp mod">
        <pc:chgData name="Bob Bridges" userId="00d52f93-d468-4f6b-a40a-db44fcbfe21b" providerId="ADAL" clId="{13EB19EE-094A-4371-84C0-8A86C3F0AD95}" dt="2026-03-03T19:22:36.751" v="1" actId="2711"/>
        <pc:sldMkLst>
          <pc:docMk/>
          <pc:sldMk cId="0" sldId="259"/>
        </pc:sldMkLst>
        <pc:spChg chg="mod">
          <ac:chgData name="Bob Bridges" userId="00d52f93-d468-4f6b-a40a-db44fcbfe21b" providerId="ADAL" clId="{13EB19EE-094A-4371-84C0-8A86C3F0AD95}" dt="2026-03-03T19:22:36.751" v="1" actId="2711"/>
          <ac:spMkLst>
            <pc:docMk/>
            <pc:sldMk cId="0" sldId="259"/>
            <ac:spMk id="8" creationId="{00000000-0000-0000-0000-000000000000}"/>
          </ac:spMkLst>
        </pc:spChg>
      </pc:sldChg>
      <pc:sldChg chg="modSp">
        <pc:chgData name="Bob Bridges" userId="00d52f93-d468-4f6b-a40a-db44fcbfe21b" providerId="ADAL" clId="{13EB19EE-094A-4371-84C0-8A86C3F0AD95}" dt="2026-03-03T19:24:23.891" v="9" actId="2711"/>
        <pc:sldMkLst>
          <pc:docMk/>
          <pc:sldMk cId="0" sldId="260"/>
        </pc:sldMkLst>
        <pc:spChg chg="mod">
          <ac:chgData name="Bob Bridges" userId="00d52f93-d468-4f6b-a40a-db44fcbfe21b" providerId="ADAL" clId="{13EB19EE-094A-4371-84C0-8A86C3F0AD95}" dt="2026-03-03T19:24:23.891" v="9" actId="2711"/>
          <ac:spMkLst>
            <pc:docMk/>
            <pc:sldMk cId="0" sldId="260"/>
            <ac:spMk id="8" creationId="{00000000-0000-0000-0000-000000000000}"/>
          </ac:spMkLst>
        </pc:spChg>
      </pc:sldChg>
      <pc:sldChg chg="modSp">
        <pc:chgData name="Bob Bridges" userId="00d52f93-d468-4f6b-a40a-db44fcbfe21b" providerId="ADAL" clId="{13EB19EE-094A-4371-84C0-8A86C3F0AD95}" dt="2026-03-03T19:22:55.043" v="2" actId="2711"/>
        <pc:sldMkLst>
          <pc:docMk/>
          <pc:sldMk cId="0" sldId="261"/>
        </pc:sldMkLst>
        <pc:spChg chg="mod">
          <ac:chgData name="Bob Bridges" userId="00d52f93-d468-4f6b-a40a-db44fcbfe21b" providerId="ADAL" clId="{13EB19EE-094A-4371-84C0-8A86C3F0AD95}" dt="2026-03-03T19:22:55.043" v="2" actId="2711"/>
          <ac:spMkLst>
            <pc:docMk/>
            <pc:sldMk cId="0" sldId="261"/>
            <ac:spMk id="13" creationId="{00000000-0000-0000-0000-000000000000}"/>
          </ac:spMkLst>
        </pc:spChg>
      </pc:sldChg>
      <pc:sldChg chg="modSp">
        <pc:chgData name="Bob Bridges" userId="00d52f93-d468-4f6b-a40a-db44fcbfe21b" providerId="ADAL" clId="{13EB19EE-094A-4371-84C0-8A86C3F0AD95}" dt="2026-03-03T19:24:07.012" v="6" actId="2711"/>
        <pc:sldMkLst>
          <pc:docMk/>
          <pc:sldMk cId="0" sldId="264"/>
        </pc:sldMkLst>
        <pc:spChg chg="mod">
          <ac:chgData name="Bob Bridges" userId="00d52f93-d468-4f6b-a40a-db44fcbfe21b" providerId="ADAL" clId="{13EB19EE-094A-4371-84C0-8A86C3F0AD95}" dt="2026-03-03T19:23:30.908" v="3" actId="2711"/>
          <ac:spMkLst>
            <pc:docMk/>
            <pc:sldMk cId="0" sldId="264"/>
            <ac:spMk id="25" creationId="{00000000-0000-0000-0000-000000000000}"/>
          </ac:spMkLst>
        </pc:spChg>
        <pc:spChg chg="mod">
          <ac:chgData name="Bob Bridges" userId="00d52f93-d468-4f6b-a40a-db44fcbfe21b" providerId="ADAL" clId="{13EB19EE-094A-4371-84C0-8A86C3F0AD95}" dt="2026-03-03T19:23:53.266" v="5" actId="2711"/>
          <ac:spMkLst>
            <pc:docMk/>
            <pc:sldMk cId="0" sldId="264"/>
            <ac:spMk id="27" creationId="{00000000-0000-0000-0000-000000000000}"/>
          </ac:spMkLst>
        </pc:spChg>
        <pc:spChg chg="mod">
          <ac:chgData name="Bob Bridges" userId="00d52f93-d468-4f6b-a40a-db44fcbfe21b" providerId="ADAL" clId="{13EB19EE-094A-4371-84C0-8A86C3F0AD95}" dt="2026-03-03T19:23:41.154" v="4" actId="2711"/>
          <ac:spMkLst>
            <pc:docMk/>
            <pc:sldMk cId="0" sldId="264"/>
            <ac:spMk id="28" creationId="{00000000-0000-0000-0000-000000000000}"/>
          </ac:spMkLst>
        </pc:spChg>
        <pc:spChg chg="mod">
          <ac:chgData name="Bob Bridges" userId="00d52f93-d468-4f6b-a40a-db44fcbfe21b" providerId="ADAL" clId="{13EB19EE-094A-4371-84C0-8A86C3F0AD95}" dt="2026-03-03T19:24:07.012" v="6" actId="2711"/>
          <ac:spMkLst>
            <pc:docMk/>
            <pc:sldMk cId="0" sldId="264"/>
            <ac:spMk id="29" creationId="{00000000-0000-0000-0000-000000000000}"/>
          </ac:spMkLst>
        </pc:spChg>
      </pc:sldChg>
      <pc:sldChg chg="addSp modSp new mod">
        <pc:chgData name="Bob Bridges" userId="00d52f93-d468-4f6b-a40a-db44fcbfe21b" providerId="ADAL" clId="{13EB19EE-094A-4371-84C0-8A86C3F0AD95}" dt="2026-03-03T19:30:34.289" v="72" actId="1076"/>
        <pc:sldMkLst>
          <pc:docMk/>
          <pc:sldMk cId="3290489065" sldId="288"/>
        </pc:sldMkLst>
        <pc:spChg chg="add mod">
          <ac:chgData name="Bob Bridges" userId="00d52f93-d468-4f6b-a40a-db44fcbfe21b" providerId="ADAL" clId="{13EB19EE-094A-4371-84C0-8A86C3F0AD95}" dt="2026-03-03T19:30:34.289" v="72" actId="1076"/>
          <ac:spMkLst>
            <pc:docMk/>
            <pc:sldMk cId="3290489065" sldId="288"/>
            <ac:spMk id="3" creationId="{5285312F-10C7-DA0B-7C2C-C14BC5350D0E}"/>
          </ac:spMkLst>
        </pc:spChg>
        <pc:picChg chg="add mod modCrop">
          <ac:chgData name="Bob Bridges" userId="00d52f93-d468-4f6b-a40a-db44fcbfe21b" providerId="ADAL" clId="{13EB19EE-094A-4371-84C0-8A86C3F0AD95}" dt="2026-03-03T19:29:11.952" v="17" actId="1076"/>
          <ac:picMkLst>
            <pc:docMk/>
            <pc:sldMk cId="3290489065" sldId="288"/>
            <ac:picMk id="2" creationId="{51D8C46E-1A01-9A91-3614-B22CC7B4298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762AC-0429-4158-BDA4-7307A94CCA44}" type="datetimeFigureOut">
              <a:rPr lang="en-CA" smtClean="0"/>
              <a:t>2/27/26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F8E70-BFBB-42D8-839E-E0BFF885279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4938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DF8E70-BFBB-42D8-839E-E0BFF8852794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5322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wards Blank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ubbles Blank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18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256830" y="4074634"/>
            <a:ext cx="7602376" cy="1996575"/>
            <a:chOff x="0" y="0"/>
            <a:chExt cx="2002272" cy="5258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2272" cy="525847"/>
            </a:xfrm>
            <a:custGeom>
              <a:avLst/>
              <a:gdLst/>
              <a:ahLst/>
              <a:cxnLst/>
              <a:rect l="l" t="t" r="r" b="b"/>
              <a:pathLst>
                <a:path w="2002272" h="525847">
                  <a:moveTo>
                    <a:pt x="51936" y="0"/>
                  </a:moveTo>
                  <a:lnTo>
                    <a:pt x="1950336" y="0"/>
                  </a:lnTo>
                  <a:cubicBezTo>
                    <a:pt x="1979019" y="0"/>
                    <a:pt x="2002272" y="23253"/>
                    <a:pt x="2002272" y="51936"/>
                  </a:cubicBezTo>
                  <a:lnTo>
                    <a:pt x="2002272" y="473911"/>
                  </a:lnTo>
                  <a:cubicBezTo>
                    <a:pt x="2002272" y="502594"/>
                    <a:pt x="1979019" y="525847"/>
                    <a:pt x="1950336" y="525847"/>
                  </a:cubicBezTo>
                  <a:lnTo>
                    <a:pt x="51936" y="525847"/>
                  </a:lnTo>
                  <a:cubicBezTo>
                    <a:pt x="23253" y="525847"/>
                    <a:pt x="0" y="502594"/>
                    <a:pt x="0" y="473911"/>
                  </a:cubicBezTo>
                  <a:lnTo>
                    <a:pt x="0" y="51936"/>
                  </a:lnTo>
                  <a:cubicBezTo>
                    <a:pt x="0" y="23253"/>
                    <a:pt x="23253" y="0"/>
                    <a:pt x="519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30B05">
                    <a:alpha val="0"/>
                  </a:srgbClr>
                </a:gs>
                <a:gs pos="33333">
                  <a:srgbClr val="150A04">
                    <a:alpha val="100000"/>
                  </a:srgbClr>
                </a:gs>
                <a:gs pos="66667">
                  <a:srgbClr val="150A04">
                    <a:alpha val="100000"/>
                  </a:srgbClr>
                </a:gs>
                <a:gs pos="100000">
                  <a:srgbClr val="150A04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2002272" cy="506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686405" y="8845948"/>
            <a:ext cx="4915190" cy="674769"/>
            <a:chOff x="0" y="0"/>
            <a:chExt cx="1294536" cy="17771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94536" cy="177717"/>
            </a:xfrm>
            <a:custGeom>
              <a:avLst/>
              <a:gdLst/>
              <a:ahLst/>
              <a:cxnLst/>
              <a:rect l="l" t="t" r="r" b="b"/>
              <a:pathLst>
                <a:path w="1294536" h="177717">
                  <a:moveTo>
                    <a:pt x="22051" y="0"/>
                  </a:moveTo>
                  <a:lnTo>
                    <a:pt x="1272484" y="0"/>
                  </a:lnTo>
                  <a:cubicBezTo>
                    <a:pt x="1278333" y="0"/>
                    <a:pt x="1283942" y="2323"/>
                    <a:pt x="1288077" y="6459"/>
                  </a:cubicBezTo>
                  <a:cubicBezTo>
                    <a:pt x="1292213" y="10594"/>
                    <a:pt x="1294536" y="16203"/>
                    <a:pt x="1294536" y="22051"/>
                  </a:cubicBezTo>
                  <a:lnTo>
                    <a:pt x="1294536" y="155666"/>
                  </a:lnTo>
                  <a:cubicBezTo>
                    <a:pt x="1294536" y="161514"/>
                    <a:pt x="1292213" y="167123"/>
                    <a:pt x="1288077" y="171258"/>
                  </a:cubicBezTo>
                  <a:cubicBezTo>
                    <a:pt x="1283942" y="175394"/>
                    <a:pt x="1278333" y="177717"/>
                    <a:pt x="1272484" y="177717"/>
                  </a:cubicBezTo>
                  <a:lnTo>
                    <a:pt x="22051" y="177717"/>
                  </a:lnTo>
                  <a:cubicBezTo>
                    <a:pt x="16203" y="177717"/>
                    <a:pt x="10594" y="175394"/>
                    <a:pt x="6459" y="171258"/>
                  </a:cubicBezTo>
                  <a:cubicBezTo>
                    <a:pt x="2323" y="167123"/>
                    <a:pt x="0" y="161514"/>
                    <a:pt x="0" y="155666"/>
                  </a:cubicBezTo>
                  <a:lnTo>
                    <a:pt x="0" y="22051"/>
                  </a:lnTo>
                  <a:cubicBezTo>
                    <a:pt x="0" y="16203"/>
                    <a:pt x="2323" y="10594"/>
                    <a:pt x="6459" y="6459"/>
                  </a:cubicBezTo>
                  <a:cubicBezTo>
                    <a:pt x="10594" y="2323"/>
                    <a:pt x="16203" y="0"/>
                    <a:pt x="22051" y="0"/>
                  </a:cubicBezTo>
                  <a:close/>
                </a:path>
              </a:pathLst>
            </a:custGeom>
            <a:ln w="38100" cap="sq">
              <a:gradFill>
                <a:gsLst>
                  <a:gs pos="0">
                    <a:srgbClr val="D7AE39">
                      <a:alpha val="100000"/>
                    </a:srgbClr>
                  </a:gs>
                  <a:gs pos="100000">
                    <a:srgbClr val="775D13">
                      <a:alpha val="100000"/>
                    </a:srgbClr>
                  </a:gs>
                </a:gsLst>
                <a:lin ang="5400000"/>
              </a:gradFill>
              <a:prstDash val="solid"/>
              <a:miter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050"/>
              <a:ext cx="1294536" cy="158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427266" y="-63863"/>
            <a:ext cx="3433465" cy="3634053"/>
            <a:chOff x="0" y="0"/>
            <a:chExt cx="4577954" cy="4845403"/>
          </a:xfrm>
        </p:grpSpPr>
        <p:grpSp>
          <p:nvGrpSpPr>
            <p:cNvPr id="13" name="Group 13"/>
            <p:cNvGrpSpPr/>
            <p:nvPr/>
          </p:nvGrpSpPr>
          <p:grpSpPr>
            <a:xfrm>
              <a:off x="624076" y="520907"/>
              <a:ext cx="3329802" cy="3705947"/>
              <a:chOff x="0" y="0"/>
              <a:chExt cx="657739" cy="73203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57739" cy="732039"/>
              </a:xfrm>
              <a:custGeom>
                <a:avLst/>
                <a:gdLst/>
                <a:ahLst/>
                <a:cxnLst/>
                <a:rect l="l" t="t" r="r" b="b"/>
                <a:pathLst>
                  <a:path w="657739" h="732039">
                    <a:moveTo>
                      <a:pt x="0" y="0"/>
                    </a:moveTo>
                    <a:lnTo>
                      <a:pt x="657739" y="0"/>
                    </a:lnTo>
                    <a:lnTo>
                      <a:pt x="657739" y="732039"/>
                    </a:lnTo>
                    <a:lnTo>
                      <a:pt x="0" y="73203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19050"/>
                <a:ext cx="657739" cy="7129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50"/>
                  </a:lnSpc>
                </a:pPr>
                <a:endParaRPr/>
              </a:p>
            </p:txBody>
          </p:sp>
        </p:grpSp>
        <p:sp>
          <p:nvSpPr>
            <p:cNvPr id="16" name="Freeform 16"/>
            <p:cNvSpPr/>
            <p:nvPr/>
          </p:nvSpPr>
          <p:spPr>
            <a:xfrm>
              <a:off x="0" y="0"/>
              <a:ext cx="4577954" cy="4845403"/>
            </a:xfrm>
            <a:custGeom>
              <a:avLst/>
              <a:gdLst/>
              <a:ahLst/>
              <a:cxnLst/>
              <a:rect l="l" t="t" r="r" b="b"/>
              <a:pathLst>
                <a:path w="4577954" h="4845403">
                  <a:moveTo>
                    <a:pt x="0" y="0"/>
                  </a:moveTo>
                  <a:lnTo>
                    <a:pt x="4577954" y="0"/>
                  </a:lnTo>
                  <a:lnTo>
                    <a:pt x="4577954" y="4845403"/>
                  </a:lnTo>
                  <a:lnTo>
                    <a:pt x="0" y="48454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921" r="-2921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09600" y="3627341"/>
            <a:ext cx="170688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>
                <a:solidFill>
                  <a:srgbClr val="FFFFFF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Lighting Awards</a:t>
            </a:r>
          </a:p>
          <a:p>
            <a:pPr algn="ctr"/>
            <a:r>
              <a:rPr lang="en-US" sz="8000">
                <a:solidFill>
                  <a:srgbClr val="FFFFFF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Gala Dinner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61443" y="6158521"/>
            <a:ext cx="11765109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Celebrating Lighting Design Excellence &amp; Innovation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018707" y="9005590"/>
            <a:ext cx="4250586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0"/>
              </a:lnSpc>
            </a:pPr>
            <a:r>
              <a:rPr lang="en-US" sz="25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www.iesottawa.ca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5143500"/>
            <a:ext cx="18288000" cy="5143500"/>
            <a:chOff x="0" y="0"/>
            <a:chExt cx="4816593" cy="1354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354667"/>
            </a:xfrm>
            <a:custGeom>
              <a:avLst/>
              <a:gdLst/>
              <a:ahLst/>
              <a:cxnLst/>
              <a:rect l="l" t="t" r="r" b="b"/>
              <a:pathLst>
                <a:path w="4816592" h="1354667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FFFE">
                <a:alpha val="67843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4816593" cy="1335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4884463" y="5676900"/>
            <a:ext cx="8519074" cy="2958317"/>
          </a:xfrm>
          <a:custGeom>
            <a:avLst/>
            <a:gdLst/>
            <a:ahLst/>
            <a:cxnLst/>
            <a:rect l="l" t="t" r="r" b="b"/>
            <a:pathLst>
              <a:path w="10086562" h="3502640">
                <a:moveTo>
                  <a:pt x="0" y="0"/>
                </a:moveTo>
                <a:lnTo>
                  <a:pt x="10086562" y="0"/>
                </a:lnTo>
                <a:lnTo>
                  <a:pt x="10086562" y="3502640"/>
                </a:lnTo>
                <a:lnTo>
                  <a:pt x="0" y="3502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4278" b="-51476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TextBox 7"/>
          <p:cNvSpPr txBox="1"/>
          <p:nvPr/>
        </p:nvSpPr>
        <p:spPr>
          <a:xfrm>
            <a:off x="0" y="2491674"/>
            <a:ext cx="18287996" cy="1524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>
                <a:solidFill>
                  <a:srgbClr val="FFFFFF"/>
                </a:solidFill>
                <a:latin typeface="Aptos ExtraBold" panose="020B0004020202020204" pitchFamily="34" charset="0"/>
                <a:ea typeface="Canva Sans Bold"/>
                <a:cs typeface="Canva Sans Bold"/>
                <a:sym typeface="Canva Sans Bold"/>
              </a:rPr>
              <a:t>Drink</a:t>
            </a:r>
            <a:r>
              <a:rPr lang="en-US" sz="8000" b="1">
                <a:solidFill>
                  <a:srgbClr val="FFFFFF"/>
                </a:solidFill>
                <a:latin typeface="Aptos ExtraBold" panose="020B0004020202020204" pitchFamily="34" charset="0"/>
                <a:ea typeface="Canva Sans Bold"/>
                <a:cs typeface="Canva Sans Bold"/>
                <a:sym typeface="Canva Sans Bold"/>
              </a:rPr>
              <a:t> Tickets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37698" y="4473537"/>
            <a:ext cx="321260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  <a:spcBef>
                <a:spcPct val="0"/>
              </a:spcBef>
            </a:pPr>
            <a:r>
              <a:rPr lang="en-US" sz="3599" b="1">
                <a:solidFill>
                  <a:srgbClr val="FFFFFF"/>
                </a:solidFill>
                <a:latin typeface="Aptos" panose="020B0004020202020204" pitchFamily="34" charset="0"/>
                <a:ea typeface="Open Sans Bold"/>
                <a:cs typeface="Open Sans Bold"/>
                <a:sym typeface="Open Sans Bold"/>
              </a:rPr>
              <a:t>Courtesy of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344604" y="970928"/>
            <a:ext cx="1598792" cy="1692196"/>
            <a:chOff x="0" y="0"/>
            <a:chExt cx="2131723" cy="2256261"/>
          </a:xfrm>
        </p:grpSpPr>
        <p:grpSp>
          <p:nvGrpSpPr>
            <p:cNvPr id="10" name="Group 10"/>
            <p:cNvGrpSpPr/>
            <p:nvPr/>
          </p:nvGrpSpPr>
          <p:grpSpPr>
            <a:xfrm>
              <a:off x="290601" y="242560"/>
              <a:ext cx="1550522" cy="1725673"/>
              <a:chOff x="0" y="0"/>
              <a:chExt cx="657739" cy="73203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57739" cy="732039"/>
              </a:xfrm>
              <a:custGeom>
                <a:avLst/>
                <a:gdLst/>
                <a:ahLst/>
                <a:cxnLst/>
                <a:rect l="l" t="t" r="r" b="b"/>
                <a:pathLst>
                  <a:path w="657739" h="732039">
                    <a:moveTo>
                      <a:pt x="0" y="0"/>
                    </a:moveTo>
                    <a:lnTo>
                      <a:pt x="657739" y="0"/>
                    </a:lnTo>
                    <a:lnTo>
                      <a:pt x="657739" y="732039"/>
                    </a:lnTo>
                    <a:lnTo>
                      <a:pt x="0" y="73203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19050"/>
                <a:ext cx="657739" cy="7129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50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0" y="0"/>
              <a:ext cx="2131723" cy="2256261"/>
            </a:xfrm>
            <a:custGeom>
              <a:avLst/>
              <a:gdLst/>
              <a:ahLst/>
              <a:cxnLst/>
              <a:rect l="l" t="t" r="r" b="b"/>
              <a:pathLst>
                <a:path w="2131723" h="2256261">
                  <a:moveTo>
                    <a:pt x="0" y="0"/>
                  </a:moveTo>
                  <a:lnTo>
                    <a:pt x="2131723" y="0"/>
                  </a:lnTo>
                  <a:lnTo>
                    <a:pt x="2131723" y="2256261"/>
                  </a:lnTo>
                  <a:lnTo>
                    <a:pt x="0" y="2256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921" r="-2921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D5B5F27C-1698-13D1-C4D7-D3F926F16911}"/>
              </a:ext>
            </a:extLst>
          </p:cNvPr>
          <p:cNvSpPr/>
          <p:nvPr/>
        </p:nvSpPr>
        <p:spPr>
          <a:xfrm>
            <a:off x="4261737" y="8772627"/>
            <a:ext cx="976453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/>
                </a:solidFill>
                <a:effectLst>
                  <a:outerShdw blurRad="88900" dist="88900" dir="2700000" algn="tl" rotWithShape="0">
                    <a:schemeClr val="tx1"/>
                  </a:outerShdw>
                </a:effectLst>
              </a:rPr>
              <a:t>Please Enjoy Responsibly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188DDD-CD91-35C7-1612-D543358DB3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1719"/>
          <a:stretch>
            <a:fillRect/>
          </a:stretch>
        </p:blipFill>
        <p:spPr>
          <a:xfrm>
            <a:off x="1816567" y="36195"/>
            <a:ext cx="14654865" cy="70123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B664D7D-3601-88EA-E868-6BE0C65E9B38}"/>
              </a:ext>
            </a:extLst>
          </p:cNvPr>
          <p:cNvSpPr/>
          <p:nvPr/>
        </p:nvSpPr>
        <p:spPr>
          <a:xfrm>
            <a:off x="3740034" y="8039100"/>
            <a:ext cx="112242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How far we have come!</a:t>
            </a:r>
            <a:endParaRPr lang="en-US" sz="88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256830" y="4074634"/>
            <a:ext cx="7602376" cy="1996575"/>
            <a:chOff x="0" y="0"/>
            <a:chExt cx="2002272" cy="5258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2272" cy="525847"/>
            </a:xfrm>
            <a:custGeom>
              <a:avLst/>
              <a:gdLst/>
              <a:ahLst/>
              <a:cxnLst/>
              <a:rect l="l" t="t" r="r" b="b"/>
              <a:pathLst>
                <a:path w="2002272" h="525847">
                  <a:moveTo>
                    <a:pt x="51936" y="0"/>
                  </a:moveTo>
                  <a:lnTo>
                    <a:pt x="1950336" y="0"/>
                  </a:lnTo>
                  <a:cubicBezTo>
                    <a:pt x="1979019" y="0"/>
                    <a:pt x="2002272" y="23253"/>
                    <a:pt x="2002272" y="51936"/>
                  </a:cubicBezTo>
                  <a:lnTo>
                    <a:pt x="2002272" y="473911"/>
                  </a:lnTo>
                  <a:cubicBezTo>
                    <a:pt x="2002272" y="502594"/>
                    <a:pt x="1979019" y="525847"/>
                    <a:pt x="1950336" y="525847"/>
                  </a:cubicBezTo>
                  <a:lnTo>
                    <a:pt x="51936" y="525847"/>
                  </a:lnTo>
                  <a:cubicBezTo>
                    <a:pt x="23253" y="525847"/>
                    <a:pt x="0" y="502594"/>
                    <a:pt x="0" y="473911"/>
                  </a:cubicBezTo>
                  <a:lnTo>
                    <a:pt x="0" y="51936"/>
                  </a:lnTo>
                  <a:cubicBezTo>
                    <a:pt x="0" y="23253"/>
                    <a:pt x="23253" y="0"/>
                    <a:pt x="519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30B05">
                    <a:alpha val="0"/>
                  </a:srgbClr>
                </a:gs>
                <a:gs pos="33333">
                  <a:srgbClr val="150A04">
                    <a:alpha val="100000"/>
                  </a:srgbClr>
                </a:gs>
                <a:gs pos="66667">
                  <a:srgbClr val="150A04">
                    <a:alpha val="100000"/>
                  </a:srgbClr>
                </a:gs>
                <a:gs pos="100000">
                  <a:srgbClr val="150A04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2002272" cy="506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855944" y="5772874"/>
            <a:ext cx="12090050" cy="171644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50"/>
              </a:lnSpc>
            </a:pPr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9A5B43-5357-92C6-8121-C7D1B88C19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01" t="8889" r="6101" b="8889"/>
          <a:stretch>
            <a:fillRect/>
          </a:stretch>
        </p:blipFill>
        <p:spPr>
          <a:xfrm>
            <a:off x="6751541" y="1638300"/>
            <a:ext cx="4767373" cy="47248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E50BB5-E2E9-50EB-AE5D-06D575AD2E3F}"/>
              </a:ext>
            </a:extLst>
          </p:cNvPr>
          <p:cNvSpPr txBox="1"/>
          <p:nvPr/>
        </p:nvSpPr>
        <p:spPr>
          <a:xfrm>
            <a:off x="3701965" y="7200900"/>
            <a:ext cx="1088407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500">
                <a:solidFill>
                  <a:srgbClr val="F8A945"/>
                </a:solidFill>
                <a:latin typeface="Aptos Black" panose="020B0004020202020204" pitchFamily="34" charset="0"/>
              </a:rPr>
              <a:t>Ottawa Section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256830" y="4074634"/>
            <a:ext cx="7602376" cy="1996575"/>
            <a:chOff x="0" y="0"/>
            <a:chExt cx="2002272" cy="5258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2272" cy="525847"/>
            </a:xfrm>
            <a:custGeom>
              <a:avLst/>
              <a:gdLst/>
              <a:ahLst/>
              <a:cxnLst/>
              <a:rect l="l" t="t" r="r" b="b"/>
              <a:pathLst>
                <a:path w="2002272" h="525847">
                  <a:moveTo>
                    <a:pt x="51936" y="0"/>
                  </a:moveTo>
                  <a:lnTo>
                    <a:pt x="1950336" y="0"/>
                  </a:lnTo>
                  <a:cubicBezTo>
                    <a:pt x="1979019" y="0"/>
                    <a:pt x="2002272" y="23253"/>
                    <a:pt x="2002272" y="51936"/>
                  </a:cubicBezTo>
                  <a:lnTo>
                    <a:pt x="2002272" y="473911"/>
                  </a:lnTo>
                  <a:cubicBezTo>
                    <a:pt x="2002272" y="502594"/>
                    <a:pt x="1979019" y="525847"/>
                    <a:pt x="1950336" y="525847"/>
                  </a:cubicBezTo>
                  <a:lnTo>
                    <a:pt x="51936" y="525847"/>
                  </a:lnTo>
                  <a:cubicBezTo>
                    <a:pt x="23253" y="525847"/>
                    <a:pt x="0" y="502594"/>
                    <a:pt x="0" y="473911"/>
                  </a:cubicBezTo>
                  <a:lnTo>
                    <a:pt x="0" y="51936"/>
                  </a:lnTo>
                  <a:cubicBezTo>
                    <a:pt x="0" y="23253"/>
                    <a:pt x="23253" y="0"/>
                    <a:pt x="519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30B05">
                    <a:alpha val="0"/>
                  </a:srgbClr>
                </a:gs>
                <a:gs pos="33333">
                  <a:srgbClr val="150A04">
                    <a:alpha val="100000"/>
                  </a:srgbClr>
                </a:gs>
                <a:gs pos="66667">
                  <a:srgbClr val="150A04">
                    <a:alpha val="100000"/>
                  </a:srgbClr>
                </a:gs>
                <a:gs pos="100000">
                  <a:srgbClr val="150A04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2002272" cy="506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855944" y="5772874"/>
            <a:ext cx="12090050" cy="171644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50"/>
              </a:lnSpc>
            </a:pPr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E50BB5-E2E9-50EB-AE5D-06D575AD2E3F}"/>
              </a:ext>
            </a:extLst>
          </p:cNvPr>
          <p:cNvSpPr txBox="1"/>
          <p:nvPr/>
        </p:nvSpPr>
        <p:spPr>
          <a:xfrm>
            <a:off x="1524000" y="6600419"/>
            <a:ext cx="883389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8000">
                <a:solidFill>
                  <a:srgbClr val="F8A945"/>
                </a:solidFill>
                <a:latin typeface="Aptos Black" panose="020B0004020202020204" pitchFamily="34" charset="0"/>
              </a:rPr>
              <a:t>Ottawa Section</a:t>
            </a:r>
          </a:p>
          <a:p>
            <a:pPr algn="ctr"/>
            <a:r>
              <a:rPr lang="en-CA" sz="8000">
                <a:solidFill>
                  <a:srgbClr val="F8A945"/>
                </a:solidFill>
                <a:latin typeface="Aptos Black" panose="020B0004020202020204" pitchFamily="34" charset="0"/>
              </a:rPr>
              <a:t>Chartered in 1944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6E3E69C-AA29-2DE3-F3D4-A9C789E4565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</a:blip>
          <a:srcRect t="8137" r="36276" b="13343"/>
          <a:stretch>
            <a:fillRect/>
          </a:stretch>
        </p:blipFill>
        <p:spPr>
          <a:xfrm>
            <a:off x="1524000" y="882363"/>
            <a:ext cx="5462732" cy="329073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A6EE7E9-B585-3CD8-E0B0-2A659B369B0A}"/>
              </a:ext>
            </a:extLst>
          </p:cNvPr>
          <p:cNvGrpSpPr/>
          <p:nvPr/>
        </p:nvGrpSpPr>
        <p:grpSpPr>
          <a:xfrm>
            <a:off x="5651708" y="2775775"/>
            <a:ext cx="2670048" cy="2670048"/>
            <a:chOff x="12493752" y="2253706"/>
            <a:chExt cx="2670048" cy="267004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25CD3F0-58EC-79F8-E7FB-22369FFF7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srcRect l="1" r="49756"/>
            <a:stretch>
              <a:fillRect/>
            </a:stretch>
          </p:blipFill>
          <p:spPr>
            <a:xfrm>
              <a:off x="12515850" y="2302283"/>
              <a:ext cx="2647950" cy="2621471"/>
            </a:xfrm>
            <a:prstGeom prst="rect">
              <a:avLst/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01BB585-219B-E280-01C9-368F0C9B93AC}"/>
                </a:ext>
              </a:extLst>
            </p:cNvPr>
            <p:cNvSpPr/>
            <p:nvPr/>
          </p:nvSpPr>
          <p:spPr>
            <a:xfrm>
              <a:off x="12493752" y="2253706"/>
              <a:ext cx="2670048" cy="2670048"/>
            </a:xfrm>
            <a:prstGeom prst="ellipse">
              <a:avLst/>
            </a:prstGeom>
            <a:noFill/>
            <a:ln w="762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66C1136-1F09-F19E-5B32-CD014CD2D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7641" y="242105"/>
            <a:ext cx="6727579" cy="9966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664D7D-3601-88EA-E868-6BE0C65E9B38}"/>
              </a:ext>
            </a:extLst>
          </p:cNvPr>
          <p:cNvSpPr/>
          <p:nvPr/>
        </p:nvSpPr>
        <p:spPr>
          <a:xfrm>
            <a:off x="3740034" y="8039100"/>
            <a:ext cx="112242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</a:rPr>
              <a:t>How far we have come!</a:t>
            </a:r>
            <a:endParaRPr lang="en-US" sz="88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859479-F6B5-6E7D-765D-EF09A8852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541" y="0"/>
            <a:ext cx="11168917" cy="712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4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90F2D7-A59E-92D2-4DC7-9D043615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7000" y="413677"/>
            <a:ext cx="6249272" cy="9459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4DE47A-3915-458F-DC57-DBCEB848E2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3885"/>
          <a:stretch>
            <a:fillRect/>
          </a:stretch>
        </p:blipFill>
        <p:spPr>
          <a:xfrm>
            <a:off x="9144000" y="2869881"/>
            <a:ext cx="7868748" cy="17402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5824B4-D889-2728-F211-829FBAF3D27E}"/>
              </a:ext>
            </a:extLst>
          </p:cNvPr>
          <p:cNvSpPr txBox="1"/>
          <p:nvPr/>
        </p:nvSpPr>
        <p:spPr>
          <a:xfrm>
            <a:off x="9144000" y="2073414"/>
            <a:ext cx="7868748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CA" sz="4000" b="1">
                <a:latin typeface="Garamond" panose="02020404030301010803" pitchFamily="18" charset="0"/>
              </a:rPr>
              <a:t>The First IES Lighting Handbook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CE7279-7D04-A2B7-2798-087E49D31BA1}"/>
              </a:ext>
            </a:extLst>
          </p:cNvPr>
          <p:cNvSpPr txBox="1"/>
          <p:nvPr/>
        </p:nvSpPr>
        <p:spPr>
          <a:xfrm>
            <a:off x="9140371" y="5322957"/>
            <a:ext cx="7868748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CA" sz="6000" b="1">
                <a:latin typeface="Garamond" panose="02020404030301010803" pitchFamily="18" charset="0"/>
              </a:rPr>
              <a:t>1947</a:t>
            </a:r>
            <a:endParaRPr lang="en-CA" sz="4000" b="1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6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5143500"/>
            <a:ext cx="18288000" cy="5143500"/>
            <a:chOff x="0" y="0"/>
            <a:chExt cx="4816593" cy="1354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354667"/>
            </a:xfrm>
            <a:custGeom>
              <a:avLst/>
              <a:gdLst/>
              <a:ahLst/>
              <a:cxnLst/>
              <a:rect l="l" t="t" r="r" b="b"/>
              <a:pathLst>
                <a:path w="4816592" h="1354667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FFFE">
                <a:alpha val="67843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4816593" cy="1335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295348" y="5847930"/>
            <a:ext cx="5697305" cy="3410370"/>
          </a:xfrm>
          <a:custGeom>
            <a:avLst/>
            <a:gdLst/>
            <a:ahLst/>
            <a:cxnLst/>
            <a:rect l="l" t="t" r="r" b="b"/>
            <a:pathLst>
              <a:path w="5697305" h="3410370">
                <a:moveTo>
                  <a:pt x="0" y="0"/>
                </a:moveTo>
                <a:lnTo>
                  <a:pt x="5697305" y="0"/>
                </a:lnTo>
                <a:lnTo>
                  <a:pt x="5697305" y="3410370"/>
                </a:lnTo>
                <a:lnTo>
                  <a:pt x="0" y="34103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0" b="-170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7" name="TextBox 7"/>
          <p:cNvSpPr txBox="1"/>
          <p:nvPr/>
        </p:nvSpPr>
        <p:spPr>
          <a:xfrm>
            <a:off x="2" y="2491674"/>
            <a:ext cx="18287996" cy="1524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>
                <a:solidFill>
                  <a:srgbClr val="FFFFFF"/>
                </a:solidFill>
                <a:latin typeface="Aptos ExtraBold" panose="020B0004020202020204" pitchFamily="34" charset="0"/>
                <a:ea typeface="Open Sans Bold" panose="020B0806030504020204" charset="0"/>
                <a:cs typeface="Open Sans Bold" panose="020B0806030504020204" charset="0"/>
                <a:sym typeface="Canva Sans Bold"/>
              </a:rPr>
              <a:t>Wine</a:t>
            </a:r>
            <a:r>
              <a:rPr lang="en-US" sz="8000" b="1">
                <a:solidFill>
                  <a:srgbClr val="FFFFFF"/>
                </a:solidFill>
                <a:latin typeface="Aptos ExtraBold" panose="020B0004020202020204" pitchFamily="34" charset="0"/>
                <a:ea typeface="Open Sans Bold" panose="020B0806030504020204" charset="0"/>
                <a:cs typeface="Open Sans Bold" panose="020B0806030504020204" charset="0"/>
                <a:sym typeface="Canva Sans Bold"/>
              </a:rPr>
              <a:t> on Tables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37698" y="4473537"/>
            <a:ext cx="321260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  <a:spcBef>
                <a:spcPct val="0"/>
              </a:spcBef>
            </a:pPr>
            <a:r>
              <a:rPr lang="en-US" sz="3599" b="1">
                <a:solidFill>
                  <a:srgbClr val="FFFFFF"/>
                </a:solidFill>
                <a:latin typeface="Aptos" panose="020B0004020202020204" pitchFamily="34" charset="0"/>
                <a:ea typeface="Open Sans Bold"/>
                <a:cs typeface="Open Sans Bold"/>
                <a:sym typeface="Open Sans Bold"/>
              </a:rPr>
              <a:t>Courtesy of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344604" y="970928"/>
            <a:ext cx="1598792" cy="1692196"/>
            <a:chOff x="0" y="0"/>
            <a:chExt cx="2131723" cy="2256261"/>
          </a:xfrm>
        </p:grpSpPr>
        <p:grpSp>
          <p:nvGrpSpPr>
            <p:cNvPr id="10" name="Group 10"/>
            <p:cNvGrpSpPr/>
            <p:nvPr/>
          </p:nvGrpSpPr>
          <p:grpSpPr>
            <a:xfrm>
              <a:off x="290601" y="242560"/>
              <a:ext cx="1550522" cy="1725673"/>
              <a:chOff x="0" y="0"/>
              <a:chExt cx="657739" cy="73203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57739" cy="732039"/>
              </a:xfrm>
              <a:custGeom>
                <a:avLst/>
                <a:gdLst/>
                <a:ahLst/>
                <a:cxnLst/>
                <a:rect l="l" t="t" r="r" b="b"/>
                <a:pathLst>
                  <a:path w="657739" h="732039">
                    <a:moveTo>
                      <a:pt x="0" y="0"/>
                    </a:moveTo>
                    <a:lnTo>
                      <a:pt x="657739" y="0"/>
                    </a:lnTo>
                    <a:lnTo>
                      <a:pt x="657739" y="732039"/>
                    </a:lnTo>
                    <a:lnTo>
                      <a:pt x="0" y="73203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19050"/>
                <a:ext cx="657739" cy="7129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50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0" y="0"/>
              <a:ext cx="2131723" cy="2256261"/>
            </a:xfrm>
            <a:custGeom>
              <a:avLst/>
              <a:gdLst/>
              <a:ahLst/>
              <a:cxnLst/>
              <a:rect l="l" t="t" r="r" b="b"/>
              <a:pathLst>
                <a:path w="2131723" h="2256261">
                  <a:moveTo>
                    <a:pt x="0" y="0"/>
                  </a:moveTo>
                  <a:lnTo>
                    <a:pt x="2131723" y="0"/>
                  </a:lnTo>
                  <a:lnTo>
                    <a:pt x="2131723" y="2256261"/>
                  </a:lnTo>
                  <a:lnTo>
                    <a:pt x="0" y="2256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921" r="-2921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800" y="952500"/>
            <a:ext cx="6248400" cy="6248400"/>
          </a:xfrm>
          <a:prstGeom prst="rect">
            <a:avLst/>
          </a:prstGeom>
        </p:spPr>
      </p:pic>
      <p:sp>
        <p:nvSpPr>
          <p:cNvPr id="4" name="Arrow: Curved Left 3">
            <a:extLst>
              <a:ext uri="{FF2B5EF4-FFF2-40B4-BE49-F238E27FC236}">
                <a16:creationId xmlns:a16="http://schemas.microsoft.com/office/drawing/2014/main" id="{0F2533F5-B59F-11A9-4ED5-ABD84CA0BD7C}"/>
              </a:ext>
            </a:extLst>
          </p:cNvPr>
          <p:cNvSpPr/>
          <p:nvPr/>
        </p:nvSpPr>
        <p:spPr>
          <a:xfrm flipV="1">
            <a:off x="12344400" y="3086098"/>
            <a:ext cx="3657599" cy="6400801"/>
          </a:xfrm>
          <a:prstGeom prst="curvedLeftArrow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28868A-8B3E-F66F-0641-99024E1BAEE6}"/>
              </a:ext>
            </a:extLst>
          </p:cNvPr>
          <p:cNvSpPr/>
          <p:nvPr/>
        </p:nvSpPr>
        <p:spPr>
          <a:xfrm>
            <a:off x="4918478" y="7200900"/>
            <a:ext cx="7988469" cy="2431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>
                <a:ln w="0"/>
                <a:solidFill>
                  <a:srgbClr val="F7964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Become a Member</a:t>
            </a:r>
          </a:p>
          <a:p>
            <a:pPr algn="ctr"/>
            <a:r>
              <a:rPr lang="en-US" sz="8000" b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Scan for more info</a:t>
            </a:r>
            <a:endParaRPr lang="en-US" sz="8000" b="1" cap="none" spc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10000">
        <p:split orient="vert"/>
      </p:transition>
    </mc:Choice>
    <mc:Fallback>
      <p:transition spd="slow" advTm="10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9CEDBF-16AF-AE38-7CAE-712034D00228}"/>
              </a:ext>
            </a:extLst>
          </p:cNvPr>
          <p:cNvSpPr txBox="1"/>
          <p:nvPr/>
        </p:nvSpPr>
        <p:spPr>
          <a:xfrm>
            <a:off x="609600" y="711517"/>
            <a:ext cx="16764000" cy="8863965"/>
          </a:xfrm>
          <a:prstGeom prst="rect">
            <a:avLst/>
          </a:prstGeom>
          <a:solidFill>
            <a:srgbClr val="595959">
              <a:alpha val="74118"/>
            </a:srgbClr>
          </a:solidFill>
        </p:spPr>
        <p:txBody>
          <a:bodyPr wrap="square">
            <a:spAutoFit/>
          </a:bodyPr>
          <a:lstStyle/>
          <a:p>
            <a:endParaRPr lang="en-US" sz="6600" b="1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6600" b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“We must look for the revolutionary inventions to come—engines driven by atomic energy, rocket ships that voyage in interplanetary space, lamps that glow without heat.”</a:t>
            </a:r>
          </a:p>
          <a:p>
            <a:br>
              <a:rPr lang="en-US" sz="480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800" i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New York Times November 24, 1936 following the demonstration of fluorescent lighting at the U.S. Patent Office in celebration of its centennial </a:t>
            </a:r>
          </a:p>
          <a:p>
            <a:endParaRPr lang="en-CA" sz="4800" i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529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064E80-D398-A0A7-5FB0-F60E3AEC5370}"/>
              </a:ext>
            </a:extLst>
          </p:cNvPr>
          <p:cNvSpPr txBox="1"/>
          <p:nvPr/>
        </p:nvSpPr>
        <p:spPr>
          <a:xfrm>
            <a:off x="3581400" y="1360156"/>
            <a:ext cx="11582400" cy="75666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lnSpc>
                <a:spcPct val="200000"/>
              </a:lnSpc>
              <a:spcAft>
                <a:spcPts val="900"/>
              </a:spcAft>
            </a:pPr>
            <a:r>
              <a:rPr lang="en-US" sz="6000" b="1" i="0">
                <a:solidFill>
                  <a:schemeClr val="bg1"/>
                </a:solidFill>
                <a:effectLst/>
                <a:latin typeface="Google Sans"/>
              </a:rPr>
              <a:t>1901: Mercury Vapor Lamp</a:t>
            </a:r>
            <a:r>
              <a:rPr lang="en-US" sz="6000" b="0" i="0">
                <a:solidFill>
                  <a:schemeClr val="bg1"/>
                </a:solidFill>
                <a:effectLst/>
                <a:latin typeface="Google Sans"/>
              </a:rPr>
              <a:t> </a:t>
            </a:r>
          </a:p>
          <a:p>
            <a:pPr algn="l">
              <a:lnSpc>
                <a:spcPct val="200000"/>
              </a:lnSpc>
              <a:spcAft>
                <a:spcPts val="900"/>
              </a:spcAft>
            </a:pPr>
            <a:r>
              <a:rPr lang="en-US" sz="6000" b="1" i="0">
                <a:solidFill>
                  <a:schemeClr val="bg1"/>
                </a:solidFill>
                <a:effectLst/>
                <a:latin typeface="Google Sans"/>
              </a:rPr>
              <a:t>1930s: Low-Pressure Sodium</a:t>
            </a:r>
            <a:endParaRPr lang="en-US" sz="6000" b="0" i="0">
              <a:solidFill>
                <a:schemeClr val="bg1"/>
              </a:solidFill>
              <a:effectLst/>
              <a:latin typeface="Google Sans"/>
            </a:endParaRPr>
          </a:p>
          <a:p>
            <a:pPr algn="l">
              <a:lnSpc>
                <a:spcPct val="200000"/>
              </a:lnSpc>
              <a:spcAft>
                <a:spcPts val="900"/>
              </a:spcAft>
            </a:pPr>
            <a:r>
              <a:rPr lang="en-US" sz="6000" b="1" i="0">
                <a:solidFill>
                  <a:schemeClr val="bg1"/>
                </a:solidFill>
                <a:effectLst/>
                <a:latin typeface="Google Sans"/>
              </a:rPr>
              <a:t>1960s: Metal Halide Lamps (MH)</a:t>
            </a:r>
            <a:endParaRPr lang="en-US" sz="6000" b="0" i="0">
              <a:solidFill>
                <a:schemeClr val="bg1"/>
              </a:solidFill>
              <a:effectLst/>
              <a:latin typeface="Google Sans"/>
            </a:endParaRPr>
          </a:p>
          <a:p>
            <a:pPr algn="l">
              <a:lnSpc>
                <a:spcPct val="200000"/>
              </a:lnSpc>
              <a:spcAft>
                <a:spcPts val="900"/>
              </a:spcAft>
            </a:pPr>
            <a:r>
              <a:rPr lang="en-US" sz="6000" b="1" i="0">
                <a:solidFill>
                  <a:schemeClr val="bg1"/>
                </a:solidFill>
                <a:effectLst/>
                <a:latin typeface="Google Sans"/>
              </a:rPr>
              <a:t>1965: High-Pressure Sodium (HPS)</a:t>
            </a:r>
            <a:endParaRPr lang="en-US" sz="6000" b="0" i="0">
              <a:solidFill>
                <a:schemeClr val="bg1"/>
              </a:solidFill>
              <a:effectLst/>
              <a:latin typeface="Google Sans"/>
            </a:endParaRPr>
          </a:p>
        </p:txBody>
      </p:sp>
      <p:pic>
        <p:nvPicPr>
          <p:cNvPr id="3076" name="Picture 4" descr="Sylvania 69514 - 135W T17 Low Pressure Sodium HID Light Bulb, 16000 Hours,  22000 Lumens - Walmart.com">
            <a:extLst>
              <a:ext uri="{FF2B5EF4-FFF2-40B4-BE49-F238E27FC236}">
                <a16:creationId xmlns:a16="http://schemas.microsoft.com/office/drawing/2014/main" id="{D9394119-9494-5914-48A5-64F1B2131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4900" y="952500"/>
            <a:ext cx="5257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ID Lamps | High Pressure Sodium (HPS)">
            <a:extLst>
              <a:ext uri="{FF2B5EF4-FFF2-40B4-BE49-F238E27FC236}">
                <a16:creationId xmlns:a16="http://schemas.microsoft.com/office/drawing/2014/main" id="{2964B9B3-3881-C0D7-9C9B-CA5BDC9B2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0" y="6316993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ulseStrike™ Metal Halide | Ushio America, Inc.">
            <a:extLst>
              <a:ext uri="{FF2B5EF4-FFF2-40B4-BE49-F238E27FC236}">
                <a16:creationId xmlns:a16="http://schemas.microsoft.com/office/drawing/2014/main" id="{810FCE9E-DB49-A367-E8DD-68E685525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2198">
            <a:off x="233467" y="4400549"/>
            <a:ext cx="36195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903F2D-2911-CA34-B0A3-07B699BC7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78283">
            <a:off x="1737711" y="142776"/>
            <a:ext cx="1519852" cy="351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256830" y="4074634"/>
            <a:ext cx="7602376" cy="1996575"/>
            <a:chOff x="0" y="0"/>
            <a:chExt cx="2002272" cy="52584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02272" cy="525847"/>
            </a:xfrm>
            <a:custGeom>
              <a:avLst/>
              <a:gdLst/>
              <a:ahLst/>
              <a:cxnLst/>
              <a:rect l="l" t="t" r="r" b="b"/>
              <a:pathLst>
                <a:path w="2002272" h="525847">
                  <a:moveTo>
                    <a:pt x="51936" y="0"/>
                  </a:moveTo>
                  <a:lnTo>
                    <a:pt x="1950336" y="0"/>
                  </a:lnTo>
                  <a:cubicBezTo>
                    <a:pt x="1979019" y="0"/>
                    <a:pt x="2002272" y="23253"/>
                    <a:pt x="2002272" y="51936"/>
                  </a:cubicBezTo>
                  <a:lnTo>
                    <a:pt x="2002272" y="473911"/>
                  </a:lnTo>
                  <a:cubicBezTo>
                    <a:pt x="2002272" y="502594"/>
                    <a:pt x="1979019" y="525847"/>
                    <a:pt x="1950336" y="525847"/>
                  </a:cubicBezTo>
                  <a:lnTo>
                    <a:pt x="51936" y="525847"/>
                  </a:lnTo>
                  <a:cubicBezTo>
                    <a:pt x="23253" y="525847"/>
                    <a:pt x="0" y="502594"/>
                    <a:pt x="0" y="473911"/>
                  </a:cubicBezTo>
                  <a:lnTo>
                    <a:pt x="0" y="51936"/>
                  </a:lnTo>
                  <a:cubicBezTo>
                    <a:pt x="0" y="23253"/>
                    <a:pt x="23253" y="0"/>
                    <a:pt x="519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30B05">
                    <a:alpha val="0"/>
                  </a:srgbClr>
                </a:gs>
                <a:gs pos="33333">
                  <a:srgbClr val="150A04">
                    <a:alpha val="100000"/>
                  </a:srgbClr>
                </a:gs>
                <a:gs pos="66667">
                  <a:srgbClr val="150A04">
                    <a:alpha val="100000"/>
                  </a:srgbClr>
                </a:gs>
                <a:gs pos="100000">
                  <a:srgbClr val="150A04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2002272" cy="506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855944" y="5700544"/>
            <a:ext cx="12090050" cy="1788779"/>
            <a:chOff x="0" y="0"/>
            <a:chExt cx="3184211" cy="47111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84211" cy="471119"/>
            </a:xfrm>
            <a:custGeom>
              <a:avLst/>
              <a:gdLst/>
              <a:ahLst/>
              <a:cxnLst/>
              <a:rect l="l" t="t" r="r" b="b"/>
              <a:pathLst>
                <a:path w="3184211" h="471119">
                  <a:moveTo>
                    <a:pt x="32658" y="0"/>
                  </a:moveTo>
                  <a:lnTo>
                    <a:pt x="3151553" y="0"/>
                  </a:lnTo>
                  <a:cubicBezTo>
                    <a:pt x="3160214" y="0"/>
                    <a:pt x="3168521" y="3441"/>
                    <a:pt x="3174645" y="9565"/>
                  </a:cubicBezTo>
                  <a:cubicBezTo>
                    <a:pt x="3180770" y="15690"/>
                    <a:pt x="3184211" y="23997"/>
                    <a:pt x="3184211" y="32658"/>
                  </a:cubicBezTo>
                  <a:lnTo>
                    <a:pt x="3184211" y="438461"/>
                  </a:lnTo>
                  <a:cubicBezTo>
                    <a:pt x="3184211" y="447122"/>
                    <a:pt x="3180770" y="455429"/>
                    <a:pt x="3174645" y="461553"/>
                  </a:cubicBezTo>
                  <a:cubicBezTo>
                    <a:pt x="3168521" y="467678"/>
                    <a:pt x="3160214" y="471119"/>
                    <a:pt x="3151553" y="471119"/>
                  </a:cubicBezTo>
                  <a:lnTo>
                    <a:pt x="32658" y="471119"/>
                  </a:lnTo>
                  <a:cubicBezTo>
                    <a:pt x="23997" y="471119"/>
                    <a:pt x="15690" y="467678"/>
                    <a:pt x="9565" y="461553"/>
                  </a:cubicBezTo>
                  <a:cubicBezTo>
                    <a:pt x="3441" y="455429"/>
                    <a:pt x="0" y="447122"/>
                    <a:pt x="0" y="438461"/>
                  </a:cubicBezTo>
                  <a:lnTo>
                    <a:pt x="0" y="32658"/>
                  </a:lnTo>
                  <a:cubicBezTo>
                    <a:pt x="0" y="23997"/>
                    <a:pt x="3441" y="15690"/>
                    <a:pt x="9565" y="9565"/>
                  </a:cubicBezTo>
                  <a:cubicBezTo>
                    <a:pt x="15690" y="3441"/>
                    <a:pt x="23997" y="0"/>
                    <a:pt x="3265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30B05">
                    <a:alpha val="0"/>
                  </a:srgbClr>
                </a:gs>
                <a:gs pos="33333">
                  <a:srgbClr val="150A04">
                    <a:alpha val="100000"/>
                  </a:srgbClr>
                </a:gs>
                <a:gs pos="66667">
                  <a:srgbClr val="150A04">
                    <a:alpha val="100000"/>
                  </a:srgbClr>
                </a:gs>
                <a:gs pos="100000">
                  <a:srgbClr val="150A04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50"/>
              <a:ext cx="3184211" cy="4520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60E1E9F-8E02-8057-88A5-F5E45D1AB20A}"/>
              </a:ext>
            </a:extLst>
          </p:cNvPr>
          <p:cNvGrpSpPr/>
          <p:nvPr/>
        </p:nvGrpSpPr>
        <p:grpSpPr>
          <a:xfrm>
            <a:off x="2438400" y="1028698"/>
            <a:ext cx="13373100" cy="8229600"/>
            <a:chOff x="2438400" y="1028698"/>
            <a:chExt cx="13373100" cy="8229600"/>
          </a:xfrm>
        </p:grpSpPr>
        <p:grpSp>
          <p:nvGrpSpPr>
            <p:cNvPr id="9" name="Group 9"/>
            <p:cNvGrpSpPr/>
            <p:nvPr/>
          </p:nvGrpSpPr>
          <p:grpSpPr>
            <a:xfrm>
              <a:off x="2438400" y="1028698"/>
              <a:ext cx="13373100" cy="8229600"/>
              <a:chOff x="-20290" y="-90235"/>
              <a:chExt cx="3340435" cy="2055652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20290" y="-90235"/>
                <a:ext cx="3340435" cy="2055652"/>
              </a:xfrm>
              <a:custGeom>
                <a:avLst/>
                <a:gdLst/>
                <a:ahLst/>
                <a:cxnLst/>
                <a:rect l="l" t="t" r="r" b="b"/>
                <a:pathLst>
                  <a:path w="3340435" h="2055652">
                    <a:moveTo>
                      <a:pt x="0" y="0"/>
                    </a:moveTo>
                    <a:lnTo>
                      <a:pt x="3340435" y="0"/>
                    </a:lnTo>
                    <a:lnTo>
                      <a:pt x="3340435" y="2055652"/>
                    </a:lnTo>
                    <a:lnTo>
                      <a:pt x="0" y="2055652"/>
                    </a:lnTo>
                    <a:close/>
                  </a:path>
                </a:pathLst>
              </a:custGeom>
              <a:solidFill>
                <a:srgbClr val="FFFFFF">
                  <a:alpha val="91765"/>
                </a:srgbClr>
              </a:solidFill>
            </p:spPr>
            <p:txBody>
              <a:bodyPr/>
              <a:lstStyle/>
              <a:p>
                <a:endParaRPr lang="en-CA"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>
              <a:off x="2665084" y="1215000"/>
              <a:ext cx="12957831" cy="7857000"/>
              <a:chOff x="0" y="0"/>
              <a:chExt cx="5248526" cy="318245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5248525" cy="3182451"/>
              </a:xfrm>
              <a:custGeom>
                <a:avLst/>
                <a:gdLst/>
                <a:ahLst/>
                <a:cxnLst/>
                <a:rect l="l" t="t" r="r" b="b"/>
                <a:pathLst>
                  <a:path w="5248525" h="3182451">
                    <a:moveTo>
                      <a:pt x="0" y="0"/>
                    </a:moveTo>
                    <a:lnTo>
                      <a:pt x="5248525" y="0"/>
                    </a:lnTo>
                    <a:lnTo>
                      <a:pt x="5248525" y="3182451"/>
                    </a:lnTo>
                    <a:lnTo>
                      <a:pt x="0" y="3182451"/>
                    </a:lnTo>
                    <a:close/>
                  </a:path>
                </a:pathLst>
              </a:custGeom>
              <a:ln w="266700" cap="sq">
                <a:solidFill>
                  <a:srgbClr val="F99C1C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5248526" cy="3211026"/>
              </a:xfrm>
              <a:prstGeom prst="rect">
                <a:avLst/>
              </a:prstGeom>
            </p:spPr>
            <p:txBody>
              <a:bodyPr lIns="11093" tIns="11093" rIns="11093" bIns="11093" rtlCol="0" anchor="ctr"/>
              <a:lstStyle/>
              <a:p>
                <a:pPr algn="ctr">
                  <a:lnSpc>
                    <a:spcPts val="2292"/>
                  </a:lnSpc>
                </a:pPr>
                <a:endParaRPr/>
              </a:p>
            </p:txBody>
          </p:sp>
        </p:grpSp>
      </p:grp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B4482012-10CC-40D1-6DA9-3D0C017F44DE}"/>
              </a:ext>
            </a:extLst>
          </p:cNvPr>
          <p:cNvSpPr/>
          <p:nvPr/>
        </p:nvSpPr>
        <p:spPr>
          <a:xfrm>
            <a:off x="3505200" y="2171700"/>
            <a:ext cx="4773618" cy="6629400"/>
          </a:xfrm>
          <a:prstGeom prst="roundRect">
            <a:avLst/>
          </a:prstGeom>
          <a:solidFill>
            <a:srgbClr val="F79646">
              <a:alpha val="20000"/>
            </a:srgbClr>
          </a:solidFill>
          <a:ln w="57150">
            <a:solidFill>
              <a:schemeClr val="accent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TextBox 22"/>
          <p:cNvSpPr txBox="1"/>
          <p:nvPr/>
        </p:nvSpPr>
        <p:spPr>
          <a:xfrm>
            <a:off x="11816435" y="6360571"/>
            <a:ext cx="3291694" cy="2141972"/>
          </a:xfrm>
          <a:prstGeom prst="rect">
            <a:avLst/>
          </a:prstGeom>
        </p:spPr>
        <p:txBody>
          <a:bodyPr lIns="31750" tIns="31750" rIns="31750" bIns="31750" rtlCol="0" anchor="ctr"/>
          <a:lstStyle/>
          <a:p>
            <a:pPr algn="ctr">
              <a:lnSpc>
                <a:spcPts val="1662"/>
              </a:lnSpc>
              <a:spcBef>
                <a:spcPct val="0"/>
              </a:spcBef>
            </a:pPr>
            <a:endParaRPr/>
          </a:p>
        </p:txBody>
      </p:sp>
      <p:sp>
        <p:nvSpPr>
          <p:cNvPr id="32" name="Freeform 32"/>
          <p:cNvSpPr/>
          <p:nvPr/>
        </p:nvSpPr>
        <p:spPr>
          <a:xfrm>
            <a:off x="4955243" y="6519419"/>
            <a:ext cx="1667853" cy="2009461"/>
          </a:xfrm>
          <a:custGeom>
            <a:avLst/>
            <a:gdLst/>
            <a:ahLst/>
            <a:cxnLst/>
            <a:rect l="l" t="t" r="r" b="b"/>
            <a:pathLst>
              <a:path w="2223804" h="2679281">
                <a:moveTo>
                  <a:pt x="0" y="0"/>
                </a:moveTo>
                <a:lnTo>
                  <a:pt x="2223804" y="0"/>
                </a:lnTo>
                <a:lnTo>
                  <a:pt x="2223804" y="2679281"/>
                </a:lnTo>
                <a:lnTo>
                  <a:pt x="0" y="26792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6" name="Freeform 36"/>
          <p:cNvSpPr/>
          <p:nvPr/>
        </p:nvSpPr>
        <p:spPr>
          <a:xfrm>
            <a:off x="13354818" y="3625481"/>
            <a:ext cx="1336992" cy="1006122"/>
          </a:xfrm>
          <a:custGeom>
            <a:avLst/>
            <a:gdLst/>
            <a:ahLst/>
            <a:cxnLst/>
            <a:rect l="l" t="t" r="r" b="b"/>
            <a:pathLst>
              <a:path w="1588362" h="1203530">
                <a:moveTo>
                  <a:pt x="0" y="0"/>
                </a:moveTo>
                <a:lnTo>
                  <a:pt x="1588362" y="0"/>
                </a:lnTo>
                <a:lnTo>
                  <a:pt x="1588362" y="1203529"/>
                </a:lnTo>
                <a:lnTo>
                  <a:pt x="0" y="1203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734" t="-19143" r="-15795" b="-20277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38" name="Freeform 38"/>
          <p:cNvSpPr/>
          <p:nvPr/>
        </p:nvSpPr>
        <p:spPr>
          <a:xfrm>
            <a:off x="3962400" y="5341679"/>
            <a:ext cx="3653539" cy="707829"/>
          </a:xfrm>
          <a:custGeom>
            <a:avLst/>
            <a:gdLst/>
            <a:ahLst/>
            <a:cxnLst/>
            <a:rect l="l" t="t" r="r" b="b"/>
            <a:pathLst>
              <a:path w="3653539" h="707829">
                <a:moveTo>
                  <a:pt x="0" y="0"/>
                </a:moveTo>
                <a:lnTo>
                  <a:pt x="3653540" y="0"/>
                </a:lnTo>
                <a:lnTo>
                  <a:pt x="3653540" y="707828"/>
                </a:lnTo>
                <a:lnTo>
                  <a:pt x="0" y="707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CA"/>
          </a:p>
        </p:txBody>
      </p:sp>
      <p:sp>
        <p:nvSpPr>
          <p:cNvPr id="41" name="TextBox 41"/>
          <p:cNvSpPr txBox="1"/>
          <p:nvPr/>
        </p:nvSpPr>
        <p:spPr>
          <a:xfrm>
            <a:off x="4553127" y="4106276"/>
            <a:ext cx="3944628" cy="1385556"/>
          </a:xfrm>
          <a:prstGeom prst="rect">
            <a:avLst/>
          </a:prstGeom>
        </p:spPr>
        <p:txBody>
          <a:bodyPr lIns="31750" tIns="31750" rIns="31750" bIns="31750" rtlCol="0" anchor="ctr"/>
          <a:lstStyle/>
          <a:p>
            <a:pPr algn="ctr">
              <a:lnSpc>
                <a:spcPts val="2292"/>
              </a:lnSpc>
            </a:pPr>
            <a:endParaRPr/>
          </a:p>
        </p:txBody>
      </p:sp>
      <p:sp>
        <p:nvSpPr>
          <p:cNvPr id="42" name="TextBox 42"/>
          <p:cNvSpPr txBox="1"/>
          <p:nvPr/>
        </p:nvSpPr>
        <p:spPr>
          <a:xfrm>
            <a:off x="8753334" y="2617807"/>
            <a:ext cx="5938475" cy="778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FAA61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Sparkle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4227924" y="2271881"/>
            <a:ext cx="3122490" cy="1144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4"/>
              </a:lnSpc>
            </a:pPr>
            <a:r>
              <a:rPr lang="en-US" sz="6703">
                <a:solidFill>
                  <a:srgbClr val="FAA61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Dazzle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119420" y="1409700"/>
            <a:ext cx="12049162" cy="876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58"/>
              </a:lnSpc>
            </a:pPr>
            <a:r>
              <a:rPr lang="en-US" sz="5041">
                <a:solidFill>
                  <a:srgbClr val="5B5B5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2025-2026 Sponsors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8713981" y="7158579"/>
            <a:ext cx="1910131" cy="5818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25"/>
              </a:lnSpc>
            </a:pPr>
            <a:r>
              <a:rPr lang="en-US" sz="3375">
                <a:solidFill>
                  <a:srgbClr val="FAA61A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Glow</a:t>
            </a:r>
          </a:p>
        </p:txBody>
      </p:sp>
      <p:sp>
        <p:nvSpPr>
          <p:cNvPr id="46" name="Freeform 46"/>
          <p:cNvSpPr/>
          <p:nvPr/>
        </p:nvSpPr>
        <p:spPr>
          <a:xfrm>
            <a:off x="12291256" y="4876468"/>
            <a:ext cx="1735097" cy="772301"/>
          </a:xfrm>
          <a:custGeom>
            <a:avLst/>
            <a:gdLst/>
            <a:ahLst/>
            <a:cxnLst/>
            <a:rect l="l" t="t" r="r" b="b"/>
            <a:pathLst>
              <a:path w="2648808" h="883633">
                <a:moveTo>
                  <a:pt x="0" y="0"/>
                </a:moveTo>
                <a:lnTo>
                  <a:pt x="2648808" y="0"/>
                </a:lnTo>
                <a:lnTo>
                  <a:pt x="2648808" y="883632"/>
                </a:lnTo>
                <a:lnTo>
                  <a:pt x="0" y="8836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1" b="1894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7" name="Freeform 47"/>
          <p:cNvSpPr/>
          <p:nvPr/>
        </p:nvSpPr>
        <p:spPr>
          <a:xfrm>
            <a:off x="13062512" y="7092405"/>
            <a:ext cx="1388674" cy="714238"/>
          </a:xfrm>
          <a:custGeom>
            <a:avLst/>
            <a:gdLst/>
            <a:ahLst/>
            <a:cxnLst/>
            <a:rect l="l" t="t" r="r" b="b"/>
            <a:pathLst>
              <a:path w="2037408" h="943955">
                <a:moveTo>
                  <a:pt x="0" y="0"/>
                </a:moveTo>
                <a:lnTo>
                  <a:pt x="2037408" y="0"/>
                </a:lnTo>
                <a:lnTo>
                  <a:pt x="2037408" y="943955"/>
                </a:lnTo>
                <a:lnTo>
                  <a:pt x="0" y="943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797" t="-23953" r="-23920" b="-18674"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0D9B60B-1DCF-60D3-DA27-B86849B57D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84" t="27905" r="4927" b="32084"/>
          <a:stretch>
            <a:fillRect/>
          </a:stretch>
        </p:blipFill>
        <p:spPr>
          <a:xfrm>
            <a:off x="4575647" y="3709433"/>
            <a:ext cx="2427044" cy="107462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D418164-3590-A1BC-3C57-90B3731371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3335" y="3800630"/>
            <a:ext cx="2052007" cy="63188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2D38D25C-3259-FB26-28CC-EDCC74F904C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28" t="6699" r="3027" b="3038"/>
          <a:stretch>
            <a:fillRect/>
          </a:stretch>
        </p:blipFill>
        <p:spPr>
          <a:xfrm>
            <a:off x="10133808" y="4860108"/>
            <a:ext cx="1628148" cy="80726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2D561B7-225B-ABB2-332A-513BF88A8B8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569" t="9489" r="6250" b="9018"/>
          <a:stretch>
            <a:fillRect/>
          </a:stretch>
        </p:blipFill>
        <p:spPr>
          <a:xfrm>
            <a:off x="11090422" y="3760345"/>
            <a:ext cx="1872368" cy="71796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2E4E6B2-F654-2F2C-63CA-B60BF25375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06735" y="7014866"/>
            <a:ext cx="1073155" cy="869316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B6924A6-E549-C684-CC4F-0ACD11C1AE39}"/>
              </a:ext>
            </a:extLst>
          </p:cNvPr>
          <p:cNvSpPr/>
          <p:nvPr/>
        </p:nvSpPr>
        <p:spPr>
          <a:xfrm>
            <a:off x="8520275" y="2617807"/>
            <a:ext cx="6448239" cy="3186483"/>
          </a:xfrm>
          <a:prstGeom prst="round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EDF903D-2E55-85B9-FBCE-23DB271297E2}"/>
              </a:ext>
            </a:extLst>
          </p:cNvPr>
          <p:cNvSpPr/>
          <p:nvPr/>
        </p:nvSpPr>
        <p:spPr>
          <a:xfrm>
            <a:off x="8520275" y="6591300"/>
            <a:ext cx="6448239" cy="1716449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8448221-460A-2059-1A55-7A1C2A5FA8F9}"/>
              </a:ext>
            </a:extLst>
          </p:cNvPr>
          <p:cNvSpPr/>
          <p:nvPr/>
        </p:nvSpPr>
        <p:spPr>
          <a:xfrm>
            <a:off x="2400300" y="0"/>
            <a:ext cx="13792200" cy="10287000"/>
          </a:xfrm>
          <a:prstGeom prst="rect">
            <a:avLst/>
          </a:prstGeom>
          <a:solidFill>
            <a:srgbClr val="000000">
              <a:alpha val="36863"/>
            </a:srgb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14DADC9-CB01-C45E-DEEF-FA2C1E740D0C}"/>
              </a:ext>
            </a:extLst>
          </p:cNvPr>
          <p:cNvSpPr/>
          <p:nvPr/>
        </p:nvSpPr>
        <p:spPr>
          <a:xfrm rot="20225551">
            <a:off x="990173" y="887246"/>
            <a:ext cx="4031809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C467AD-AB3B-9AED-934E-F7F2C7D83DC0}"/>
              </a:ext>
            </a:extLst>
          </p:cNvPr>
          <p:cNvSpPr/>
          <p:nvPr/>
        </p:nvSpPr>
        <p:spPr>
          <a:xfrm>
            <a:off x="0" y="9230163"/>
            <a:ext cx="18288000" cy="110799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 the generous support of our annual sponsors</a:t>
            </a:r>
            <a:endParaRPr lang="en-US" sz="66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4B2ACE10-DBBF-1E5B-EAC6-42884163D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15" b="2152"/>
          <a:stretch>
            <a:fillRect/>
          </a:stretch>
        </p:blipFill>
        <p:spPr bwMode="auto">
          <a:xfrm>
            <a:off x="2133600" y="1181099"/>
            <a:ext cx="14033106" cy="846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3030C3-7897-2F6A-63C7-1FF910F3DF37}"/>
              </a:ext>
            </a:extLst>
          </p:cNvPr>
          <p:cNvSpPr/>
          <p:nvPr/>
        </p:nvSpPr>
        <p:spPr>
          <a:xfrm>
            <a:off x="4495800" y="1866900"/>
            <a:ext cx="190308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1969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5E85BD-D687-6378-156A-D1EF374C1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520727"/>
            <a:ext cx="685800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A2F164-2702-1795-BD80-780C046C6CFF}"/>
              </a:ext>
            </a:extLst>
          </p:cNvPr>
          <p:cNvSpPr txBox="1"/>
          <p:nvPr/>
        </p:nvSpPr>
        <p:spPr>
          <a:xfrm>
            <a:off x="2424019" y="6168112"/>
            <a:ext cx="13439961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1500">
                <a:solidFill>
                  <a:schemeClr val="bg1">
                    <a:lumMod val="95000"/>
                  </a:schemeClr>
                </a:solidFill>
              </a:rPr>
              <a:t>That is a lot of light</a:t>
            </a:r>
            <a:br>
              <a:rPr lang="en-CA" sz="11500">
                <a:solidFill>
                  <a:schemeClr val="bg1">
                    <a:lumMod val="95000"/>
                  </a:schemeClr>
                </a:solidFill>
              </a:rPr>
            </a:br>
            <a:r>
              <a:rPr lang="en-CA" sz="11500">
                <a:solidFill>
                  <a:schemeClr val="bg1">
                    <a:lumMod val="95000"/>
                  </a:schemeClr>
                </a:solidFill>
              </a:rPr>
              <a:t>in the wrong direction</a:t>
            </a:r>
          </a:p>
        </p:txBody>
      </p:sp>
    </p:spTree>
    <p:extLst>
      <p:ext uri="{BB962C8B-B14F-4D97-AF65-F5344CB8AC3E}">
        <p14:creationId xmlns:p14="http://schemas.microsoft.com/office/powerpoint/2010/main" val="318455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" dur="23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3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300"/>
                            </p:stCondLst>
                            <p:childTnLst>
                              <p:par>
                                <p:cTn id="17" presetID="10" presetClass="exit" presetSubtype="0" fill="hold" grpId="1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8C46E-1A01-9A91-3614-B22CC7B429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250" t="4075" r="30833" b="5555"/>
          <a:stretch>
            <a:fillRect/>
          </a:stretch>
        </p:blipFill>
        <p:spPr>
          <a:xfrm>
            <a:off x="2209800" y="495300"/>
            <a:ext cx="6934200" cy="9296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85312F-10C7-DA0B-7C2C-C14BC5350D0E}"/>
              </a:ext>
            </a:extLst>
          </p:cNvPr>
          <p:cNvSpPr/>
          <p:nvPr/>
        </p:nvSpPr>
        <p:spPr>
          <a:xfrm>
            <a:off x="6553200" y="4838700"/>
            <a:ext cx="7749044" cy="17543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The last handbook printed</a:t>
            </a:r>
          </a:p>
          <a:p>
            <a:pPr algn="ctr"/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Edition 10 ©2010</a:t>
            </a:r>
          </a:p>
        </p:txBody>
      </p:sp>
    </p:spTree>
    <p:extLst>
      <p:ext uri="{BB962C8B-B14F-4D97-AF65-F5344CB8AC3E}">
        <p14:creationId xmlns:p14="http://schemas.microsoft.com/office/powerpoint/2010/main" val="329048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ED715E-750E-7B4D-22F1-CBF9B27CF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201" y="1037652"/>
            <a:ext cx="13241598" cy="82116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EA000D-3A97-A174-FE61-3E9B9E1C61BC}"/>
              </a:ext>
            </a:extLst>
          </p:cNvPr>
          <p:cNvSpPr/>
          <p:nvPr/>
        </p:nvSpPr>
        <p:spPr>
          <a:xfrm>
            <a:off x="4419600" y="1562100"/>
            <a:ext cx="4307141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5519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30BAF-6D10-0FA7-49E2-116A91D6D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1BFEF359-519B-5AD7-37FD-0D896D59C63A}"/>
              </a:ext>
            </a:extLst>
          </p:cNvPr>
          <p:cNvGrpSpPr/>
          <p:nvPr/>
        </p:nvGrpSpPr>
        <p:grpSpPr>
          <a:xfrm>
            <a:off x="5256830" y="4074634"/>
            <a:ext cx="7602376" cy="1996575"/>
            <a:chOff x="0" y="0"/>
            <a:chExt cx="2002272" cy="52584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021A968-2A2F-BEF1-6A7F-1397427601FB}"/>
                </a:ext>
              </a:extLst>
            </p:cNvPr>
            <p:cNvSpPr/>
            <p:nvPr/>
          </p:nvSpPr>
          <p:spPr>
            <a:xfrm>
              <a:off x="0" y="0"/>
              <a:ext cx="2002272" cy="525847"/>
            </a:xfrm>
            <a:custGeom>
              <a:avLst/>
              <a:gdLst/>
              <a:ahLst/>
              <a:cxnLst/>
              <a:rect l="l" t="t" r="r" b="b"/>
              <a:pathLst>
                <a:path w="2002272" h="525847">
                  <a:moveTo>
                    <a:pt x="51936" y="0"/>
                  </a:moveTo>
                  <a:lnTo>
                    <a:pt x="1950336" y="0"/>
                  </a:lnTo>
                  <a:cubicBezTo>
                    <a:pt x="1979019" y="0"/>
                    <a:pt x="2002272" y="23253"/>
                    <a:pt x="2002272" y="51936"/>
                  </a:cubicBezTo>
                  <a:lnTo>
                    <a:pt x="2002272" y="473911"/>
                  </a:lnTo>
                  <a:cubicBezTo>
                    <a:pt x="2002272" y="502594"/>
                    <a:pt x="1979019" y="525847"/>
                    <a:pt x="1950336" y="525847"/>
                  </a:cubicBezTo>
                  <a:lnTo>
                    <a:pt x="51936" y="525847"/>
                  </a:lnTo>
                  <a:cubicBezTo>
                    <a:pt x="23253" y="525847"/>
                    <a:pt x="0" y="502594"/>
                    <a:pt x="0" y="473911"/>
                  </a:cubicBezTo>
                  <a:lnTo>
                    <a:pt x="0" y="51936"/>
                  </a:lnTo>
                  <a:cubicBezTo>
                    <a:pt x="0" y="23253"/>
                    <a:pt x="23253" y="0"/>
                    <a:pt x="5193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130B05">
                    <a:alpha val="0"/>
                  </a:srgbClr>
                </a:gs>
                <a:gs pos="33333">
                  <a:srgbClr val="150A04">
                    <a:alpha val="100000"/>
                  </a:srgbClr>
                </a:gs>
                <a:gs pos="66667">
                  <a:srgbClr val="150A04">
                    <a:alpha val="100000"/>
                  </a:srgbClr>
                </a:gs>
                <a:gs pos="100000">
                  <a:srgbClr val="150A04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7387B3E-2E5D-99BD-4C18-8BB13D79AE53}"/>
                </a:ext>
              </a:extLst>
            </p:cNvPr>
            <p:cNvSpPr txBox="1"/>
            <p:nvPr/>
          </p:nvSpPr>
          <p:spPr>
            <a:xfrm>
              <a:off x="0" y="19050"/>
              <a:ext cx="2002272" cy="506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5484F8D6-4656-A245-DBF9-E173B9612D6A}"/>
              </a:ext>
            </a:extLst>
          </p:cNvPr>
          <p:cNvSpPr txBox="1"/>
          <p:nvPr/>
        </p:nvSpPr>
        <p:spPr>
          <a:xfrm>
            <a:off x="2855944" y="5772874"/>
            <a:ext cx="12090050" cy="1716449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50"/>
              </a:lnSpc>
            </a:pPr>
            <a:endParaRPr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332281-E600-3EE6-751E-02E987E83D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01" t="8889" r="6101" b="8889"/>
          <a:stretch>
            <a:fillRect/>
          </a:stretch>
        </p:blipFill>
        <p:spPr>
          <a:xfrm>
            <a:off x="6751541" y="1638300"/>
            <a:ext cx="4767373" cy="472480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CAA5D48-5AE5-F404-98ED-C0AA1696086B}"/>
              </a:ext>
            </a:extLst>
          </p:cNvPr>
          <p:cNvSpPr txBox="1"/>
          <p:nvPr/>
        </p:nvSpPr>
        <p:spPr>
          <a:xfrm>
            <a:off x="3701965" y="7200900"/>
            <a:ext cx="1088407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1500">
                <a:solidFill>
                  <a:srgbClr val="F8A945"/>
                </a:solidFill>
                <a:latin typeface="Aptos Black" panose="020B0004020202020204" pitchFamily="34" charset="0"/>
              </a:rPr>
              <a:t>Ottawa Section</a:t>
            </a:r>
          </a:p>
        </p:txBody>
      </p:sp>
    </p:spTree>
    <p:extLst>
      <p:ext uri="{BB962C8B-B14F-4D97-AF65-F5344CB8AC3E}">
        <p14:creationId xmlns:p14="http://schemas.microsoft.com/office/powerpoint/2010/main" val="117906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542031-06F6-D949-672D-C613BE374E3F}"/>
              </a:ext>
            </a:extLst>
          </p:cNvPr>
          <p:cNvSpPr/>
          <p:nvPr/>
        </p:nvSpPr>
        <p:spPr>
          <a:xfrm>
            <a:off x="1752600" y="2095500"/>
            <a:ext cx="14325588" cy="507831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Light Travels Fast</a:t>
            </a:r>
          </a:p>
          <a:p>
            <a:pPr algn="ctr"/>
            <a:r>
              <a:rPr lang="en-US" sz="5400" b="1" spc="5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And </a:t>
            </a:r>
            <a:r>
              <a:rPr lang="en-US" sz="5400" b="1" cap="none" spc="5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Time Flies</a:t>
            </a:r>
          </a:p>
          <a:p>
            <a:pPr algn="ctr"/>
            <a:endParaRPr lang="en-US" sz="5400" b="1" spc="50">
              <a:ln w="9525" cmpd="sng">
                <a:solidFill>
                  <a:sysClr val="windowText" lastClr="000000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5400" b="1" cap="none" spc="5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Celebrate our industry, the people who make magic with it and the technological innovation that provides us with the tools. </a:t>
            </a:r>
          </a:p>
        </p:txBody>
      </p:sp>
    </p:spTree>
    <p:extLst>
      <p:ext uri="{BB962C8B-B14F-4D97-AF65-F5344CB8AC3E}">
        <p14:creationId xmlns:p14="http://schemas.microsoft.com/office/powerpoint/2010/main" val="346184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5143500"/>
            <a:ext cx="18288000" cy="5143500"/>
            <a:chOff x="0" y="0"/>
            <a:chExt cx="4816593" cy="1354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354667"/>
            </a:xfrm>
            <a:custGeom>
              <a:avLst/>
              <a:gdLst/>
              <a:ahLst/>
              <a:cxnLst/>
              <a:rect l="l" t="t" r="r" b="b"/>
              <a:pathLst>
                <a:path w="4816592" h="1354667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FFFE">
                <a:alpha val="67843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4816593" cy="1335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344604" y="970928"/>
            <a:ext cx="1598792" cy="1692196"/>
            <a:chOff x="0" y="0"/>
            <a:chExt cx="2131723" cy="2256261"/>
          </a:xfrm>
        </p:grpSpPr>
        <p:grpSp>
          <p:nvGrpSpPr>
            <p:cNvPr id="7" name="Group 7"/>
            <p:cNvGrpSpPr/>
            <p:nvPr/>
          </p:nvGrpSpPr>
          <p:grpSpPr>
            <a:xfrm>
              <a:off x="290601" y="242560"/>
              <a:ext cx="1550522" cy="1725673"/>
              <a:chOff x="0" y="0"/>
              <a:chExt cx="657739" cy="7320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57739" cy="732039"/>
              </a:xfrm>
              <a:custGeom>
                <a:avLst/>
                <a:gdLst/>
                <a:ahLst/>
                <a:cxnLst/>
                <a:rect l="l" t="t" r="r" b="b"/>
                <a:pathLst>
                  <a:path w="657739" h="732039">
                    <a:moveTo>
                      <a:pt x="0" y="0"/>
                    </a:moveTo>
                    <a:lnTo>
                      <a:pt x="657739" y="0"/>
                    </a:lnTo>
                    <a:lnTo>
                      <a:pt x="657739" y="732039"/>
                    </a:lnTo>
                    <a:lnTo>
                      <a:pt x="0" y="73203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19050"/>
                <a:ext cx="657739" cy="7129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50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0" y="0"/>
              <a:ext cx="2131723" cy="2256261"/>
            </a:xfrm>
            <a:custGeom>
              <a:avLst/>
              <a:gdLst/>
              <a:ahLst/>
              <a:cxnLst/>
              <a:rect l="l" t="t" r="r" b="b"/>
              <a:pathLst>
                <a:path w="2131723" h="2256261">
                  <a:moveTo>
                    <a:pt x="0" y="0"/>
                  </a:moveTo>
                  <a:lnTo>
                    <a:pt x="2131723" y="0"/>
                  </a:lnTo>
                  <a:lnTo>
                    <a:pt x="2131723" y="2256261"/>
                  </a:lnTo>
                  <a:lnTo>
                    <a:pt x="0" y="2256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921" r="-2921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1" name="Freeform 11"/>
          <p:cNvSpPr/>
          <p:nvPr/>
        </p:nvSpPr>
        <p:spPr>
          <a:xfrm>
            <a:off x="5717307" y="5412248"/>
            <a:ext cx="6853382" cy="2162494"/>
          </a:xfrm>
          <a:custGeom>
            <a:avLst/>
            <a:gdLst/>
            <a:ahLst/>
            <a:cxnLst/>
            <a:rect l="l" t="t" r="r" b="b"/>
            <a:pathLst>
              <a:path w="6853382" h="2162494">
                <a:moveTo>
                  <a:pt x="0" y="0"/>
                </a:moveTo>
                <a:lnTo>
                  <a:pt x="6853382" y="0"/>
                </a:lnTo>
                <a:lnTo>
                  <a:pt x="6853382" y="2162494"/>
                </a:lnTo>
                <a:lnTo>
                  <a:pt x="0" y="21624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5" r="-235" b="-29511"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2" name="TextBox 12"/>
          <p:cNvSpPr txBox="1"/>
          <p:nvPr/>
        </p:nvSpPr>
        <p:spPr>
          <a:xfrm>
            <a:off x="1843231" y="2491674"/>
            <a:ext cx="14601538" cy="1524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>
                <a:solidFill>
                  <a:srgbClr val="FFFFFF"/>
                </a:solidFill>
                <a:latin typeface="Aptos ExtraBold" panose="020B0004020202020204" pitchFamily="34" charset="0"/>
                <a:ea typeface="Canva Sans Bold"/>
                <a:cs typeface="Canva Sans Bold"/>
                <a:sym typeface="Canva Sans Bold"/>
              </a:rPr>
              <a:t>Parking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94667" y="4473537"/>
            <a:ext cx="321260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  <a:spcBef>
                <a:spcPct val="0"/>
              </a:spcBef>
            </a:pPr>
            <a:r>
              <a:rPr lang="en-US" sz="3599" b="1">
                <a:solidFill>
                  <a:srgbClr val="FFFFFF"/>
                </a:solidFill>
                <a:latin typeface="Aptos Display" panose="020B0004020202020204" pitchFamily="34" charset="0"/>
                <a:ea typeface="Open Sans Bold"/>
                <a:cs typeface="Open Sans Bold"/>
                <a:sym typeface="Open Sans Bold"/>
              </a:rPr>
              <a:t>Courtesy of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ECFB31-B84E-6087-0992-3CDF5CB21E8B}"/>
              </a:ext>
            </a:extLst>
          </p:cNvPr>
          <p:cNvSpPr/>
          <p:nvPr/>
        </p:nvSpPr>
        <p:spPr>
          <a:xfrm>
            <a:off x="0" y="7647072"/>
            <a:ext cx="18288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/>
                </a:solidFill>
                <a:effectLst>
                  <a:outerShdw blurRad="88900" dist="88900" dir="2700000" algn="tl" rotWithShape="0">
                    <a:schemeClr val="tx1"/>
                  </a:outerShdw>
                </a:effectLst>
              </a:rPr>
              <a:t>Did you provide your License Plate Number</a:t>
            </a:r>
            <a:br>
              <a:rPr lang="en-US" sz="72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/>
                </a:solidFill>
                <a:effectLst>
                  <a:outerShdw blurRad="88900" dist="88900" dir="2700000" algn="tl" rotWithShape="0">
                    <a:schemeClr val="tx1"/>
                  </a:outerShdw>
                </a:effectLst>
              </a:rPr>
            </a:br>
            <a:r>
              <a:rPr lang="en-US" sz="72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2"/>
                </a:solidFill>
                <a:effectLst>
                  <a:outerShdw blurRad="88900" dist="88900" dir="2700000" algn="tl" rotWithShape="0">
                    <a:schemeClr val="tx1"/>
                  </a:outerShdw>
                </a:effectLst>
              </a:rPr>
              <a:t> at the desk?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6"/>
          <p:cNvSpPr/>
          <p:nvPr/>
        </p:nvSpPr>
        <p:spPr>
          <a:xfrm rot="-10800000">
            <a:off x="10940925" y="4809092"/>
            <a:ext cx="5130453" cy="3026967"/>
          </a:xfrm>
          <a:custGeom>
            <a:avLst/>
            <a:gdLst/>
            <a:ahLst/>
            <a:cxnLst/>
            <a:rect l="l" t="t" r="r" b="b"/>
            <a:pathLst>
              <a:path w="5130453" h="3026967">
                <a:moveTo>
                  <a:pt x="0" y="0"/>
                </a:moveTo>
                <a:lnTo>
                  <a:pt x="5130452" y="0"/>
                </a:lnTo>
                <a:lnTo>
                  <a:pt x="5130452" y="3026968"/>
                </a:lnTo>
                <a:lnTo>
                  <a:pt x="0" y="3026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34" name="Group 9">
            <a:extLst>
              <a:ext uri="{FF2B5EF4-FFF2-40B4-BE49-F238E27FC236}">
                <a16:creationId xmlns:a16="http://schemas.microsoft.com/office/drawing/2014/main" id="{2F27D90B-8BD8-60E3-9560-CC9D69F3AF8F}"/>
              </a:ext>
            </a:extLst>
          </p:cNvPr>
          <p:cNvGrpSpPr/>
          <p:nvPr/>
        </p:nvGrpSpPr>
        <p:grpSpPr>
          <a:xfrm>
            <a:off x="792874" y="560301"/>
            <a:ext cx="1035926" cy="1035926"/>
            <a:chOff x="173659" y="238945"/>
            <a:chExt cx="1828800" cy="1828800"/>
          </a:xfrm>
        </p:grpSpPr>
        <p:grpSp>
          <p:nvGrpSpPr>
            <p:cNvPr id="35" name="Group 10">
              <a:extLst>
                <a:ext uri="{FF2B5EF4-FFF2-40B4-BE49-F238E27FC236}">
                  <a16:creationId xmlns:a16="http://schemas.microsoft.com/office/drawing/2014/main" id="{B8ED4D04-D994-BE04-E5DB-093B33EF9342}"/>
                </a:ext>
              </a:extLst>
            </p:cNvPr>
            <p:cNvGrpSpPr/>
            <p:nvPr/>
          </p:nvGrpSpPr>
          <p:grpSpPr>
            <a:xfrm>
              <a:off x="290601" y="242560"/>
              <a:ext cx="1550522" cy="1725673"/>
              <a:chOff x="0" y="0"/>
              <a:chExt cx="657739" cy="732039"/>
            </a:xfrm>
          </p:grpSpPr>
          <p:sp>
            <p:nvSpPr>
              <p:cNvPr id="37" name="Freeform 11">
                <a:extLst>
                  <a:ext uri="{FF2B5EF4-FFF2-40B4-BE49-F238E27FC236}">
                    <a16:creationId xmlns:a16="http://schemas.microsoft.com/office/drawing/2014/main" id="{5D8F8D6A-CD82-D6EB-7433-3A96E4674FDA}"/>
                  </a:ext>
                </a:extLst>
              </p:cNvPr>
              <p:cNvSpPr/>
              <p:nvPr/>
            </p:nvSpPr>
            <p:spPr>
              <a:xfrm>
                <a:off x="0" y="0"/>
                <a:ext cx="657739" cy="732039"/>
              </a:xfrm>
              <a:custGeom>
                <a:avLst/>
                <a:gdLst/>
                <a:ahLst/>
                <a:cxnLst/>
                <a:rect l="l" t="t" r="r" b="b"/>
                <a:pathLst>
                  <a:path w="657739" h="732039">
                    <a:moveTo>
                      <a:pt x="0" y="0"/>
                    </a:moveTo>
                    <a:lnTo>
                      <a:pt x="657739" y="0"/>
                    </a:lnTo>
                    <a:lnTo>
                      <a:pt x="657739" y="732039"/>
                    </a:lnTo>
                    <a:lnTo>
                      <a:pt x="0" y="73203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8" name="TextBox 12">
                <a:extLst>
                  <a:ext uri="{FF2B5EF4-FFF2-40B4-BE49-F238E27FC236}">
                    <a16:creationId xmlns:a16="http://schemas.microsoft.com/office/drawing/2014/main" id="{A022B179-0973-74AC-7646-62A83C4BC5CC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657739" cy="7129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50"/>
                  </a:lnSpc>
                </a:pPr>
                <a:endParaRPr/>
              </a:p>
            </p:txBody>
          </p:sp>
        </p:grp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702CE897-8A3D-1912-2CA9-8FF4B4A97AA6}"/>
                </a:ext>
              </a:extLst>
            </p:cNvPr>
            <p:cNvSpPr/>
            <p:nvPr/>
          </p:nvSpPr>
          <p:spPr>
            <a:xfrm>
              <a:off x="173659" y="238945"/>
              <a:ext cx="1828800" cy="1828800"/>
            </a:xfrm>
            <a:custGeom>
              <a:avLst/>
              <a:gdLst/>
              <a:ahLst/>
              <a:cxnLst/>
              <a:rect l="l" t="t" r="r" b="b"/>
              <a:pathLst>
                <a:path w="2131723" h="2256261">
                  <a:moveTo>
                    <a:pt x="0" y="0"/>
                  </a:moveTo>
                  <a:lnTo>
                    <a:pt x="2131723" y="0"/>
                  </a:lnTo>
                  <a:lnTo>
                    <a:pt x="2131723" y="2256261"/>
                  </a:lnTo>
                  <a:lnTo>
                    <a:pt x="0" y="2256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900" t="-13065" r="-10474" b="-10308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9" name="Group 9">
            <a:extLst>
              <a:ext uri="{FF2B5EF4-FFF2-40B4-BE49-F238E27FC236}">
                <a16:creationId xmlns:a16="http://schemas.microsoft.com/office/drawing/2014/main" id="{F221FAF8-1012-1F28-4087-BCEACA5AF1F4}"/>
              </a:ext>
            </a:extLst>
          </p:cNvPr>
          <p:cNvGrpSpPr/>
          <p:nvPr/>
        </p:nvGrpSpPr>
        <p:grpSpPr>
          <a:xfrm>
            <a:off x="20063825" y="2602965"/>
            <a:ext cx="457200" cy="457200"/>
            <a:chOff x="173659" y="238945"/>
            <a:chExt cx="1828800" cy="1828800"/>
          </a:xfrm>
        </p:grpSpPr>
        <p:grpSp>
          <p:nvGrpSpPr>
            <p:cNvPr id="40" name="Group 10">
              <a:extLst>
                <a:ext uri="{FF2B5EF4-FFF2-40B4-BE49-F238E27FC236}">
                  <a16:creationId xmlns:a16="http://schemas.microsoft.com/office/drawing/2014/main" id="{B39F859A-3592-06F7-D34F-DD24AC140D37}"/>
                </a:ext>
              </a:extLst>
            </p:cNvPr>
            <p:cNvGrpSpPr/>
            <p:nvPr/>
          </p:nvGrpSpPr>
          <p:grpSpPr>
            <a:xfrm>
              <a:off x="290601" y="242560"/>
              <a:ext cx="1550522" cy="1725673"/>
              <a:chOff x="0" y="0"/>
              <a:chExt cx="657739" cy="732039"/>
            </a:xfrm>
          </p:grpSpPr>
          <p:sp>
            <p:nvSpPr>
              <p:cNvPr id="42" name="Freeform 11">
                <a:extLst>
                  <a:ext uri="{FF2B5EF4-FFF2-40B4-BE49-F238E27FC236}">
                    <a16:creationId xmlns:a16="http://schemas.microsoft.com/office/drawing/2014/main" id="{D5C2F1C2-D129-4271-BFFF-90F27BEFEB63}"/>
                  </a:ext>
                </a:extLst>
              </p:cNvPr>
              <p:cNvSpPr/>
              <p:nvPr/>
            </p:nvSpPr>
            <p:spPr>
              <a:xfrm>
                <a:off x="0" y="0"/>
                <a:ext cx="657739" cy="732039"/>
              </a:xfrm>
              <a:custGeom>
                <a:avLst/>
                <a:gdLst/>
                <a:ahLst/>
                <a:cxnLst/>
                <a:rect l="l" t="t" r="r" b="b"/>
                <a:pathLst>
                  <a:path w="657739" h="732039">
                    <a:moveTo>
                      <a:pt x="0" y="0"/>
                    </a:moveTo>
                    <a:lnTo>
                      <a:pt x="657739" y="0"/>
                    </a:lnTo>
                    <a:lnTo>
                      <a:pt x="657739" y="732039"/>
                    </a:lnTo>
                    <a:lnTo>
                      <a:pt x="0" y="73203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3" name="TextBox 12">
                <a:extLst>
                  <a:ext uri="{FF2B5EF4-FFF2-40B4-BE49-F238E27FC236}">
                    <a16:creationId xmlns:a16="http://schemas.microsoft.com/office/drawing/2014/main" id="{8D59CD56-70DE-2299-6647-2803521C1BC9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657739" cy="7129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50"/>
                  </a:lnSpc>
                </a:pPr>
                <a:endParaRPr/>
              </a:p>
            </p:txBody>
          </p:sp>
        </p:grp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22E7481A-B2BF-2329-52F1-602A3F356785}"/>
                </a:ext>
              </a:extLst>
            </p:cNvPr>
            <p:cNvSpPr/>
            <p:nvPr/>
          </p:nvSpPr>
          <p:spPr>
            <a:xfrm>
              <a:off x="173659" y="238945"/>
              <a:ext cx="1828800" cy="1828800"/>
            </a:xfrm>
            <a:custGeom>
              <a:avLst/>
              <a:gdLst/>
              <a:ahLst/>
              <a:cxnLst/>
              <a:rect l="l" t="t" r="r" b="b"/>
              <a:pathLst>
                <a:path w="2131723" h="2256261">
                  <a:moveTo>
                    <a:pt x="0" y="0"/>
                  </a:moveTo>
                  <a:lnTo>
                    <a:pt x="2131723" y="0"/>
                  </a:lnTo>
                  <a:lnTo>
                    <a:pt x="2131723" y="2256261"/>
                  </a:lnTo>
                  <a:lnTo>
                    <a:pt x="0" y="2256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5000"/>
              </a:blip>
              <a:stretch>
                <a:fillRect l="-12900" t="-13065" r="-10474" b="-10308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A0E6A5E5-158A-6D02-D0FE-0CC8536E0D97}"/>
              </a:ext>
            </a:extLst>
          </p:cNvPr>
          <p:cNvSpPr/>
          <p:nvPr/>
        </p:nvSpPr>
        <p:spPr>
          <a:xfrm>
            <a:off x="-2484212" y="2253603"/>
            <a:ext cx="505263" cy="6550240"/>
          </a:xfrm>
          <a:prstGeom prst="rect">
            <a:avLst/>
          </a:prstGeom>
          <a:solidFill>
            <a:srgbClr val="000000">
              <a:alpha val="6588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65" name="Picture 1064">
            <a:extLst>
              <a:ext uri="{FF2B5EF4-FFF2-40B4-BE49-F238E27FC236}">
                <a16:creationId xmlns:a16="http://schemas.microsoft.com/office/drawing/2014/main" id="{10456136-67BC-CED8-C0FB-31DEB319A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500" y="1751750"/>
            <a:ext cx="6528769" cy="8160961"/>
          </a:xfrm>
          <a:prstGeom prst="rect">
            <a:avLst/>
          </a:prstGeom>
        </p:spPr>
      </p:pic>
      <p:pic>
        <p:nvPicPr>
          <p:cNvPr id="1066" name="Picture 1065">
            <a:extLst>
              <a:ext uri="{FF2B5EF4-FFF2-40B4-BE49-F238E27FC236}">
                <a16:creationId xmlns:a16="http://schemas.microsoft.com/office/drawing/2014/main" id="{1C9C57E5-FA7A-2E93-63C2-B0B567B8B78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374" t="7422" r="37231" b="12890"/>
          <a:stretch>
            <a:fillRect/>
          </a:stretch>
        </p:blipFill>
        <p:spPr>
          <a:xfrm>
            <a:off x="12083968" y="1751750"/>
            <a:ext cx="4156834" cy="8271684"/>
          </a:xfrm>
          <a:prstGeom prst="rect">
            <a:avLst/>
          </a:prstGeom>
        </p:spPr>
      </p:pic>
      <p:sp>
        <p:nvSpPr>
          <p:cNvPr id="1068" name="Rectangle 1067">
            <a:extLst>
              <a:ext uri="{FF2B5EF4-FFF2-40B4-BE49-F238E27FC236}">
                <a16:creationId xmlns:a16="http://schemas.microsoft.com/office/drawing/2014/main" id="{D2F6F559-5545-0FA0-1767-86B7D0192D5F}"/>
              </a:ext>
            </a:extLst>
          </p:cNvPr>
          <p:cNvSpPr/>
          <p:nvPr/>
        </p:nvSpPr>
        <p:spPr>
          <a:xfrm>
            <a:off x="9550243" y="1537647"/>
            <a:ext cx="25624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1880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ow the inspirational Wright Brothers took the first powered ...">
            <a:extLst>
              <a:ext uri="{FF2B5EF4-FFF2-40B4-BE49-F238E27FC236}">
                <a16:creationId xmlns:a16="http://schemas.microsoft.com/office/drawing/2014/main" id="{13D8017E-7EC6-6ACB-D296-FC39626DA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83514"/>
            <a:ext cx="12192000" cy="813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8647EF6-67B7-119B-00F0-DAEA28E4D0F6}"/>
              </a:ext>
            </a:extLst>
          </p:cNvPr>
          <p:cNvSpPr/>
          <p:nvPr/>
        </p:nvSpPr>
        <p:spPr>
          <a:xfrm>
            <a:off x="14097000" y="647700"/>
            <a:ext cx="391864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1903</a:t>
            </a:r>
            <a:endParaRPr lang="en-US" sz="138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1677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A7A671-5B38-C877-C9D7-EE7B9D30E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647700"/>
            <a:ext cx="3381847" cy="58967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804B55-E126-D0A0-619E-79CED3D7EDE0}"/>
              </a:ext>
            </a:extLst>
          </p:cNvPr>
          <p:cNvSpPr/>
          <p:nvPr/>
        </p:nvSpPr>
        <p:spPr>
          <a:xfrm>
            <a:off x="1329229" y="6743700"/>
            <a:ext cx="27045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1906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7595E-3006-1923-A36E-17735F923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0" y="1700072"/>
            <a:ext cx="2448200" cy="2448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B5D14D-0C31-E273-6606-1D301F6CC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258" y="1257300"/>
            <a:ext cx="6325483" cy="28960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4B730-7040-FA21-F4F4-546BCB8C9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0" y="7207441"/>
            <a:ext cx="2838450" cy="27589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70315B-625A-04DB-D29D-5A85259D02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t="18211" r="8572" b="19558"/>
          <a:stretch>
            <a:fillRect/>
          </a:stretch>
        </p:blipFill>
        <p:spPr>
          <a:xfrm>
            <a:off x="5959410" y="6249021"/>
            <a:ext cx="6369180" cy="200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2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5143500"/>
            <a:ext cx="18288000" cy="5143500"/>
            <a:chOff x="0" y="0"/>
            <a:chExt cx="4816593" cy="1354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354667"/>
            </a:xfrm>
            <a:custGeom>
              <a:avLst/>
              <a:gdLst/>
              <a:ahLst/>
              <a:cxnLst/>
              <a:rect l="l" t="t" r="r" b="b"/>
              <a:pathLst>
                <a:path w="4816592" h="1354667">
                  <a:moveTo>
                    <a:pt x="0" y="0"/>
                  </a:moveTo>
                  <a:lnTo>
                    <a:pt x="4816592" y="0"/>
                  </a:lnTo>
                  <a:lnTo>
                    <a:pt x="4816592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FFFE">
                <a:alpha val="67843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4816593" cy="1335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" y="2491674"/>
            <a:ext cx="18287996" cy="1524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8000">
                <a:solidFill>
                  <a:srgbClr val="FFFFFF"/>
                </a:solidFill>
                <a:latin typeface="Aptos ExtraBold" panose="020B0004020202020204" pitchFamily="34" charset="0"/>
                <a:ea typeface="Canva Sans"/>
                <a:cs typeface="Canva Sans"/>
                <a:sym typeface="Canva Sans"/>
              </a:rPr>
              <a:t>Appetizers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37698" y="4473537"/>
            <a:ext cx="3212604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  <a:spcBef>
                <a:spcPct val="0"/>
              </a:spcBef>
            </a:pPr>
            <a:r>
              <a:rPr lang="en-US" sz="3599" b="1">
                <a:solidFill>
                  <a:srgbClr val="FFFFFF"/>
                </a:solidFill>
                <a:latin typeface="Aptos Display" panose="020B0004020202020204" pitchFamily="34" charset="0"/>
                <a:ea typeface="Open Sans Bold"/>
                <a:cs typeface="Open Sans Bold"/>
                <a:sym typeface="Open Sans Bold"/>
              </a:rPr>
              <a:t>Courtesy of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344604" y="970928"/>
            <a:ext cx="1598792" cy="1692196"/>
            <a:chOff x="0" y="0"/>
            <a:chExt cx="2131723" cy="2256261"/>
          </a:xfrm>
        </p:grpSpPr>
        <p:grpSp>
          <p:nvGrpSpPr>
            <p:cNvPr id="10" name="Group 10"/>
            <p:cNvGrpSpPr/>
            <p:nvPr/>
          </p:nvGrpSpPr>
          <p:grpSpPr>
            <a:xfrm>
              <a:off x="290601" y="242560"/>
              <a:ext cx="1550522" cy="1725673"/>
              <a:chOff x="0" y="0"/>
              <a:chExt cx="657739" cy="73203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57739" cy="732039"/>
              </a:xfrm>
              <a:custGeom>
                <a:avLst/>
                <a:gdLst/>
                <a:ahLst/>
                <a:cxnLst/>
                <a:rect l="l" t="t" r="r" b="b"/>
                <a:pathLst>
                  <a:path w="657739" h="732039">
                    <a:moveTo>
                      <a:pt x="0" y="0"/>
                    </a:moveTo>
                    <a:lnTo>
                      <a:pt x="657739" y="0"/>
                    </a:lnTo>
                    <a:lnTo>
                      <a:pt x="657739" y="732039"/>
                    </a:lnTo>
                    <a:lnTo>
                      <a:pt x="0" y="73203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19050"/>
                <a:ext cx="657739" cy="7129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50"/>
                  </a:lnSpc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0" y="0"/>
              <a:ext cx="2131723" cy="2256261"/>
            </a:xfrm>
            <a:custGeom>
              <a:avLst/>
              <a:gdLst/>
              <a:ahLst/>
              <a:cxnLst/>
              <a:rect l="l" t="t" r="r" b="b"/>
              <a:pathLst>
                <a:path w="2131723" h="2256261">
                  <a:moveTo>
                    <a:pt x="0" y="0"/>
                  </a:moveTo>
                  <a:lnTo>
                    <a:pt x="2131723" y="0"/>
                  </a:lnTo>
                  <a:lnTo>
                    <a:pt x="2131723" y="2256261"/>
                  </a:lnTo>
                  <a:lnTo>
                    <a:pt x="0" y="2256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921" r="-2921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4719B53-101F-CEB9-35C8-EFF0CB34E9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6195838"/>
            <a:ext cx="7010400" cy="1369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334000" y="1941938"/>
            <a:ext cx="5486400" cy="3209655"/>
            <a:chOff x="0" y="0"/>
            <a:chExt cx="1100248" cy="8453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0248" cy="845341"/>
            </a:xfrm>
            <a:custGeom>
              <a:avLst/>
              <a:gdLst/>
              <a:ahLst/>
              <a:cxnLst/>
              <a:rect l="l" t="t" r="r" b="b"/>
              <a:pathLst>
                <a:path w="1100248" h="845341">
                  <a:moveTo>
                    <a:pt x="55597" y="0"/>
                  </a:moveTo>
                  <a:lnTo>
                    <a:pt x="1044650" y="0"/>
                  </a:lnTo>
                  <a:cubicBezTo>
                    <a:pt x="1075356" y="0"/>
                    <a:pt x="1100248" y="24892"/>
                    <a:pt x="1100248" y="55597"/>
                  </a:cubicBezTo>
                  <a:lnTo>
                    <a:pt x="1100248" y="789744"/>
                  </a:lnTo>
                  <a:cubicBezTo>
                    <a:pt x="1100248" y="804489"/>
                    <a:pt x="1094390" y="818631"/>
                    <a:pt x="1083963" y="829057"/>
                  </a:cubicBezTo>
                  <a:cubicBezTo>
                    <a:pt x="1073537" y="839484"/>
                    <a:pt x="1059396" y="845341"/>
                    <a:pt x="1044650" y="845341"/>
                  </a:cubicBezTo>
                  <a:lnTo>
                    <a:pt x="55597" y="845341"/>
                  </a:lnTo>
                  <a:cubicBezTo>
                    <a:pt x="40852" y="845341"/>
                    <a:pt x="26711" y="839484"/>
                    <a:pt x="16284" y="829057"/>
                  </a:cubicBezTo>
                  <a:cubicBezTo>
                    <a:pt x="5858" y="818631"/>
                    <a:pt x="0" y="804489"/>
                    <a:pt x="0" y="789744"/>
                  </a:cubicBezTo>
                  <a:lnTo>
                    <a:pt x="0" y="55597"/>
                  </a:lnTo>
                  <a:cubicBezTo>
                    <a:pt x="0" y="40852"/>
                    <a:pt x="5858" y="26711"/>
                    <a:pt x="16284" y="16284"/>
                  </a:cubicBezTo>
                  <a:cubicBezTo>
                    <a:pt x="26711" y="5858"/>
                    <a:pt x="40852" y="0"/>
                    <a:pt x="55597" y="0"/>
                  </a:cubicBezTo>
                  <a:close/>
                </a:path>
              </a:pathLst>
            </a:custGeom>
            <a:ln w="38100" cap="rnd">
              <a:gradFill>
                <a:gsLst>
                  <a:gs pos="0">
                    <a:srgbClr val="D7AE39">
                      <a:alpha val="100000"/>
                    </a:srgbClr>
                  </a:gs>
                  <a:gs pos="100000">
                    <a:srgbClr val="775D13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1100248" cy="8262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334000" y="5456393"/>
            <a:ext cx="5486400" cy="3209655"/>
            <a:chOff x="0" y="0"/>
            <a:chExt cx="1100248" cy="8453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00248" cy="845341"/>
            </a:xfrm>
            <a:custGeom>
              <a:avLst/>
              <a:gdLst/>
              <a:ahLst/>
              <a:cxnLst/>
              <a:rect l="l" t="t" r="r" b="b"/>
              <a:pathLst>
                <a:path w="1100248" h="845341">
                  <a:moveTo>
                    <a:pt x="55597" y="0"/>
                  </a:moveTo>
                  <a:lnTo>
                    <a:pt x="1044650" y="0"/>
                  </a:lnTo>
                  <a:cubicBezTo>
                    <a:pt x="1075356" y="0"/>
                    <a:pt x="1100248" y="24892"/>
                    <a:pt x="1100248" y="55597"/>
                  </a:cubicBezTo>
                  <a:lnTo>
                    <a:pt x="1100248" y="789744"/>
                  </a:lnTo>
                  <a:cubicBezTo>
                    <a:pt x="1100248" y="804489"/>
                    <a:pt x="1094390" y="818631"/>
                    <a:pt x="1083963" y="829057"/>
                  </a:cubicBezTo>
                  <a:cubicBezTo>
                    <a:pt x="1073537" y="839484"/>
                    <a:pt x="1059396" y="845341"/>
                    <a:pt x="1044650" y="845341"/>
                  </a:cubicBezTo>
                  <a:lnTo>
                    <a:pt x="55597" y="845341"/>
                  </a:lnTo>
                  <a:cubicBezTo>
                    <a:pt x="40852" y="845341"/>
                    <a:pt x="26711" y="839484"/>
                    <a:pt x="16284" y="829057"/>
                  </a:cubicBezTo>
                  <a:cubicBezTo>
                    <a:pt x="5858" y="818631"/>
                    <a:pt x="0" y="804489"/>
                    <a:pt x="0" y="789744"/>
                  </a:cubicBezTo>
                  <a:lnTo>
                    <a:pt x="0" y="55597"/>
                  </a:lnTo>
                  <a:cubicBezTo>
                    <a:pt x="0" y="40852"/>
                    <a:pt x="5858" y="26711"/>
                    <a:pt x="16284" y="16284"/>
                  </a:cubicBezTo>
                  <a:cubicBezTo>
                    <a:pt x="26711" y="5858"/>
                    <a:pt x="40852" y="0"/>
                    <a:pt x="55597" y="0"/>
                  </a:cubicBezTo>
                  <a:close/>
                </a:path>
              </a:pathLst>
            </a:custGeom>
            <a:ln w="38100" cap="rnd">
              <a:gradFill>
                <a:gsLst>
                  <a:gs pos="0">
                    <a:srgbClr val="D7AE39">
                      <a:alpha val="100000"/>
                    </a:srgbClr>
                  </a:gs>
                  <a:gs pos="100000">
                    <a:srgbClr val="775D13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9050"/>
              <a:ext cx="1100248" cy="8262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337099" y="1916276"/>
            <a:ext cx="5486400" cy="3209655"/>
            <a:chOff x="0" y="0"/>
            <a:chExt cx="1100248" cy="84534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00248" cy="845341"/>
            </a:xfrm>
            <a:custGeom>
              <a:avLst/>
              <a:gdLst/>
              <a:ahLst/>
              <a:cxnLst/>
              <a:rect l="l" t="t" r="r" b="b"/>
              <a:pathLst>
                <a:path w="1100248" h="845341">
                  <a:moveTo>
                    <a:pt x="55597" y="0"/>
                  </a:moveTo>
                  <a:lnTo>
                    <a:pt x="1044650" y="0"/>
                  </a:lnTo>
                  <a:cubicBezTo>
                    <a:pt x="1075356" y="0"/>
                    <a:pt x="1100248" y="24892"/>
                    <a:pt x="1100248" y="55597"/>
                  </a:cubicBezTo>
                  <a:lnTo>
                    <a:pt x="1100248" y="789744"/>
                  </a:lnTo>
                  <a:cubicBezTo>
                    <a:pt x="1100248" y="804489"/>
                    <a:pt x="1094390" y="818631"/>
                    <a:pt x="1083963" y="829057"/>
                  </a:cubicBezTo>
                  <a:cubicBezTo>
                    <a:pt x="1073537" y="839484"/>
                    <a:pt x="1059396" y="845341"/>
                    <a:pt x="1044650" y="845341"/>
                  </a:cubicBezTo>
                  <a:lnTo>
                    <a:pt x="55597" y="845341"/>
                  </a:lnTo>
                  <a:cubicBezTo>
                    <a:pt x="40852" y="845341"/>
                    <a:pt x="26711" y="839484"/>
                    <a:pt x="16284" y="829057"/>
                  </a:cubicBezTo>
                  <a:cubicBezTo>
                    <a:pt x="5858" y="818631"/>
                    <a:pt x="0" y="804489"/>
                    <a:pt x="0" y="789744"/>
                  </a:cubicBezTo>
                  <a:lnTo>
                    <a:pt x="0" y="55597"/>
                  </a:lnTo>
                  <a:cubicBezTo>
                    <a:pt x="0" y="40852"/>
                    <a:pt x="5858" y="26711"/>
                    <a:pt x="16284" y="16284"/>
                  </a:cubicBezTo>
                  <a:cubicBezTo>
                    <a:pt x="26711" y="5858"/>
                    <a:pt x="40852" y="0"/>
                    <a:pt x="55597" y="0"/>
                  </a:cubicBezTo>
                  <a:close/>
                </a:path>
              </a:pathLst>
            </a:custGeom>
            <a:ln w="38100" cap="rnd">
              <a:gradFill>
                <a:gsLst>
                  <a:gs pos="0">
                    <a:srgbClr val="D7AE39">
                      <a:alpha val="100000"/>
                    </a:srgbClr>
                  </a:gs>
                  <a:gs pos="100000">
                    <a:srgbClr val="775D13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9050"/>
              <a:ext cx="1100248" cy="8262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337099" y="5456393"/>
            <a:ext cx="5486403" cy="3209655"/>
            <a:chOff x="0" y="0"/>
            <a:chExt cx="1100248" cy="84534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00248" cy="845341"/>
            </a:xfrm>
            <a:custGeom>
              <a:avLst/>
              <a:gdLst/>
              <a:ahLst/>
              <a:cxnLst/>
              <a:rect l="l" t="t" r="r" b="b"/>
              <a:pathLst>
                <a:path w="1100248" h="845341">
                  <a:moveTo>
                    <a:pt x="55597" y="0"/>
                  </a:moveTo>
                  <a:lnTo>
                    <a:pt x="1044650" y="0"/>
                  </a:lnTo>
                  <a:cubicBezTo>
                    <a:pt x="1075356" y="0"/>
                    <a:pt x="1100248" y="24892"/>
                    <a:pt x="1100248" y="55597"/>
                  </a:cubicBezTo>
                  <a:lnTo>
                    <a:pt x="1100248" y="789744"/>
                  </a:lnTo>
                  <a:cubicBezTo>
                    <a:pt x="1100248" y="804489"/>
                    <a:pt x="1094390" y="818631"/>
                    <a:pt x="1083963" y="829057"/>
                  </a:cubicBezTo>
                  <a:cubicBezTo>
                    <a:pt x="1073537" y="839484"/>
                    <a:pt x="1059396" y="845341"/>
                    <a:pt x="1044650" y="845341"/>
                  </a:cubicBezTo>
                  <a:lnTo>
                    <a:pt x="55597" y="845341"/>
                  </a:lnTo>
                  <a:cubicBezTo>
                    <a:pt x="40852" y="845341"/>
                    <a:pt x="26711" y="839484"/>
                    <a:pt x="16284" y="829057"/>
                  </a:cubicBezTo>
                  <a:cubicBezTo>
                    <a:pt x="5858" y="818631"/>
                    <a:pt x="0" y="804489"/>
                    <a:pt x="0" y="789744"/>
                  </a:cubicBezTo>
                  <a:lnTo>
                    <a:pt x="0" y="55597"/>
                  </a:lnTo>
                  <a:cubicBezTo>
                    <a:pt x="0" y="40852"/>
                    <a:pt x="5858" y="26711"/>
                    <a:pt x="16284" y="16284"/>
                  </a:cubicBezTo>
                  <a:cubicBezTo>
                    <a:pt x="26711" y="5858"/>
                    <a:pt x="40852" y="0"/>
                    <a:pt x="55597" y="0"/>
                  </a:cubicBezTo>
                  <a:close/>
                </a:path>
              </a:pathLst>
            </a:custGeom>
            <a:ln w="38100" cap="rnd">
              <a:gradFill>
                <a:gsLst>
                  <a:gs pos="0">
                    <a:srgbClr val="D7AE39">
                      <a:alpha val="100000"/>
                    </a:srgbClr>
                  </a:gs>
                  <a:gs pos="100000">
                    <a:srgbClr val="775D13">
                      <a:alpha val="100000"/>
                    </a:srgbClr>
                  </a:gs>
                </a:gsLst>
                <a:lin ang="5400000"/>
              </a:gradFill>
              <a:prstDash val="solid"/>
              <a:round/>
            </a:ln>
          </p:spPr>
          <p:txBody>
            <a:bodyPr/>
            <a:lstStyle/>
            <a:p>
              <a:endParaRPr lang="en-C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9050"/>
              <a:ext cx="1100248" cy="8262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5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10800000">
            <a:off x="12877800" y="325991"/>
            <a:ext cx="5130453" cy="3026967"/>
          </a:xfrm>
          <a:custGeom>
            <a:avLst/>
            <a:gdLst/>
            <a:ahLst/>
            <a:cxnLst/>
            <a:rect l="l" t="t" r="r" b="b"/>
            <a:pathLst>
              <a:path w="5130453" h="3026967">
                <a:moveTo>
                  <a:pt x="0" y="0"/>
                </a:moveTo>
                <a:lnTo>
                  <a:pt x="5130452" y="0"/>
                </a:lnTo>
                <a:lnTo>
                  <a:pt x="5130452" y="3026968"/>
                </a:lnTo>
                <a:lnTo>
                  <a:pt x="0" y="3026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7" name="Freeform 17"/>
          <p:cNvSpPr/>
          <p:nvPr/>
        </p:nvSpPr>
        <p:spPr>
          <a:xfrm>
            <a:off x="4800600" y="4637200"/>
            <a:ext cx="6733769" cy="5632232"/>
          </a:xfrm>
          <a:custGeom>
            <a:avLst/>
            <a:gdLst/>
            <a:ahLst/>
            <a:cxnLst/>
            <a:rect l="l" t="t" r="r" b="b"/>
            <a:pathLst>
              <a:path w="8813494" h="8229600">
                <a:moveTo>
                  <a:pt x="0" y="0"/>
                </a:moveTo>
                <a:lnTo>
                  <a:pt x="8813494" y="0"/>
                </a:lnTo>
                <a:lnTo>
                  <a:pt x="88134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2" name="TextBox 22"/>
          <p:cNvSpPr txBox="1"/>
          <p:nvPr/>
        </p:nvSpPr>
        <p:spPr>
          <a:xfrm>
            <a:off x="8229600" y="327236"/>
            <a:ext cx="527655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50"/>
              </a:lnSpc>
            </a:pPr>
            <a:r>
              <a:rPr lang="en-US" sz="6500">
                <a:solidFill>
                  <a:srgbClr val="D7AE39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Agenda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334000" y="3171201"/>
            <a:ext cx="5486400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</a:pPr>
            <a:r>
              <a:rPr lang="en-US" sz="2300" b="1">
                <a:solidFill>
                  <a:srgbClr val="FFFFFF"/>
                </a:solidFill>
                <a:latin typeface="Aptos" panose="020B0004020202020204" pitchFamily="34" charset="0"/>
                <a:ea typeface="Inter Bold"/>
                <a:cs typeface="Inter Bold"/>
                <a:sym typeface="Inter Bold"/>
              </a:rPr>
              <a:t>Cocktails &amp; Networking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333999" y="6647815"/>
            <a:ext cx="5486400" cy="324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</a:pPr>
            <a:r>
              <a:rPr lang="en-US" sz="2300" b="1">
                <a:solidFill>
                  <a:srgbClr val="FFFFFF"/>
                </a:solidFill>
                <a:latin typeface="Aptos" panose="020B0004020202020204" pitchFamily="34" charset="0"/>
                <a:ea typeface="Inter Bold"/>
                <a:cs typeface="Inter Bold"/>
                <a:sym typeface="Inter Bold"/>
              </a:rPr>
              <a:t>Presentations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353800" y="3171201"/>
            <a:ext cx="5469702" cy="324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</a:pPr>
            <a:r>
              <a:rPr lang="en-US" sz="2300" b="1">
                <a:solidFill>
                  <a:srgbClr val="FFFFFF"/>
                </a:solidFill>
                <a:latin typeface="Aptos" panose="020B0004020202020204" pitchFamily="34" charset="0"/>
                <a:ea typeface="Inter Bold"/>
                <a:cs typeface="Inter Bold"/>
                <a:sym typeface="Inter Bold"/>
              </a:rPr>
              <a:t>Dinner Service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337100" y="6647815"/>
            <a:ext cx="5486400" cy="324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</a:pPr>
            <a:r>
              <a:rPr lang="en-US" sz="2300" b="1">
                <a:solidFill>
                  <a:srgbClr val="FFFFFF"/>
                </a:solidFill>
                <a:latin typeface="Aptos" panose="020B0004020202020204" pitchFamily="34" charset="0"/>
                <a:ea typeface="Inter Bold"/>
                <a:cs typeface="Inter Bold"/>
                <a:sym typeface="Inter Bold"/>
              </a:rPr>
              <a:t>Closing Comments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334000" y="3695700"/>
            <a:ext cx="5486399" cy="373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3200">
                <a:solidFill>
                  <a:srgbClr val="B4B4B4"/>
                </a:solidFill>
                <a:latin typeface="Aptos Black" panose="020B0004020202020204" pitchFamily="34" charset="0"/>
                <a:ea typeface="Inter"/>
                <a:cs typeface="Inter"/>
                <a:sym typeface="Inter"/>
              </a:rPr>
              <a:t>5:30 – 6:30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333999" y="7360928"/>
            <a:ext cx="5486400" cy="373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3200">
                <a:solidFill>
                  <a:srgbClr val="B4B4B4"/>
                </a:solidFill>
                <a:latin typeface="Aptos Black" panose="020B0004020202020204" pitchFamily="34" charset="0"/>
                <a:ea typeface="Inter"/>
                <a:cs typeface="Inter"/>
                <a:sym typeface="Inter"/>
              </a:rPr>
              <a:t>7:15 – 9:30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1353800" y="3695700"/>
            <a:ext cx="5469702" cy="373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3200">
                <a:solidFill>
                  <a:srgbClr val="B4B4B4"/>
                </a:solidFill>
                <a:latin typeface="Aptos Black" panose="020B0004020202020204" pitchFamily="34" charset="0"/>
                <a:ea typeface="Inter"/>
                <a:cs typeface="Inter"/>
                <a:sym typeface="Inter"/>
              </a:rPr>
              <a:t>6:30</a:t>
            </a:r>
            <a:endParaRPr lang="en-US" sz="1900">
              <a:solidFill>
                <a:srgbClr val="B4B4B4"/>
              </a:solidFill>
              <a:latin typeface="Aptos Black" panose="020B0004020202020204" pitchFamily="34" charset="0"/>
              <a:ea typeface="Inter"/>
              <a:cs typeface="Inter"/>
              <a:sym typeface="Inter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1353800" y="7360928"/>
            <a:ext cx="5486403" cy="373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</a:pPr>
            <a:r>
              <a:rPr lang="en-US" sz="3200">
                <a:solidFill>
                  <a:srgbClr val="B4B4B4"/>
                </a:solidFill>
                <a:latin typeface="Aptos Black" panose="020B0004020202020204" pitchFamily="34" charset="0"/>
                <a:ea typeface="Inter"/>
                <a:cs typeface="Inter"/>
                <a:sym typeface="Inter"/>
              </a:rPr>
              <a:t>9:30</a:t>
            </a:r>
          </a:p>
        </p:txBody>
      </p:sp>
      <p:grpSp>
        <p:nvGrpSpPr>
          <p:cNvPr id="34" name="Group 9">
            <a:extLst>
              <a:ext uri="{FF2B5EF4-FFF2-40B4-BE49-F238E27FC236}">
                <a16:creationId xmlns:a16="http://schemas.microsoft.com/office/drawing/2014/main" id="{2F27D90B-8BD8-60E3-9560-CC9D69F3AF8F}"/>
              </a:ext>
            </a:extLst>
          </p:cNvPr>
          <p:cNvGrpSpPr/>
          <p:nvPr/>
        </p:nvGrpSpPr>
        <p:grpSpPr>
          <a:xfrm>
            <a:off x="792874" y="560301"/>
            <a:ext cx="1035926" cy="1035926"/>
            <a:chOff x="173659" y="238945"/>
            <a:chExt cx="1828800" cy="1828800"/>
          </a:xfrm>
        </p:grpSpPr>
        <p:grpSp>
          <p:nvGrpSpPr>
            <p:cNvPr id="35" name="Group 10">
              <a:extLst>
                <a:ext uri="{FF2B5EF4-FFF2-40B4-BE49-F238E27FC236}">
                  <a16:creationId xmlns:a16="http://schemas.microsoft.com/office/drawing/2014/main" id="{B8ED4D04-D994-BE04-E5DB-093B33EF9342}"/>
                </a:ext>
              </a:extLst>
            </p:cNvPr>
            <p:cNvGrpSpPr/>
            <p:nvPr/>
          </p:nvGrpSpPr>
          <p:grpSpPr>
            <a:xfrm>
              <a:off x="290601" y="242560"/>
              <a:ext cx="1550522" cy="1725673"/>
              <a:chOff x="0" y="0"/>
              <a:chExt cx="657739" cy="732039"/>
            </a:xfrm>
          </p:grpSpPr>
          <p:sp>
            <p:nvSpPr>
              <p:cNvPr id="37" name="Freeform 11">
                <a:extLst>
                  <a:ext uri="{FF2B5EF4-FFF2-40B4-BE49-F238E27FC236}">
                    <a16:creationId xmlns:a16="http://schemas.microsoft.com/office/drawing/2014/main" id="{5D8F8D6A-CD82-D6EB-7433-3A96E4674FDA}"/>
                  </a:ext>
                </a:extLst>
              </p:cNvPr>
              <p:cNvSpPr/>
              <p:nvPr/>
            </p:nvSpPr>
            <p:spPr>
              <a:xfrm>
                <a:off x="0" y="0"/>
                <a:ext cx="657739" cy="732039"/>
              </a:xfrm>
              <a:custGeom>
                <a:avLst/>
                <a:gdLst/>
                <a:ahLst/>
                <a:cxnLst/>
                <a:rect l="l" t="t" r="r" b="b"/>
                <a:pathLst>
                  <a:path w="657739" h="732039">
                    <a:moveTo>
                      <a:pt x="0" y="0"/>
                    </a:moveTo>
                    <a:lnTo>
                      <a:pt x="657739" y="0"/>
                    </a:lnTo>
                    <a:lnTo>
                      <a:pt x="657739" y="732039"/>
                    </a:lnTo>
                    <a:lnTo>
                      <a:pt x="0" y="73203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38" name="TextBox 12">
                <a:extLst>
                  <a:ext uri="{FF2B5EF4-FFF2-40B4-BE49-F238E27FC236}">
                    <a16:creationId xmlns:a16="http://schemas.microsoft.com/office/drawing/2014/main" id="{A022B179-0973-74AC-7646-62A83C4BC5CC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657739" cy="7129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50"/>
                  </a:lnSpc>
                </a:pPr>
                <a:endParaRPr/>
              </a:p>
            </p:txBody>
          </p:sp>
        </p:grp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702CE897-8A3D-1912-2CA9-8FF4B4A97AA6}"/>
                </a:ext>
              </a:extLst>
            </p:cNvPr>
            <p:cNvSpPr/>
            <p:nvPr/>
          </p:nvSpPr>
          <p:spPr>
            <a:xfrm>
              <a:off x="173659" y="238945"/>
              <a:ext cx="1828800" cy="1828800"/>
            </a:xfrm>
            <a:custGeom>
              <a:avLst/>
              <a:gdLst/>
              <a:ahLst/>
              <a:cxnLst/>
              <a:rect l="l" t="t" r="r" b="b"/>
              <a:pathLst>
                <a:path w="2131723" h="2256261">
                  <a:moveTo>
                    <a:pt x="0" y="0"/>
                  </a:moveTo>
                  <a:lnTo>
                    <a:pt x="2131723" y="0"/>
                  </a:lnTo>
                  <a:lnTo>
                    <a:pt x="2131723" y="2256261"/>
                  </a:lnTo>
                  <a:lnTo>
                    <a:pt x="0" y="2256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900" t="-13065" r="-10474" b="-10308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9" name="Group 9">
            <a:extLst>
              <a:ext uri="{FF2B5EF4-FFF2-40B4-BE49-F238E27FC236}">
                <a16:creationId xmlns:a16="http://schemas.microsoft.com/office/drawing/2014/main" id="{F221FAF8-1012-1F28-4087-BCEACA5AF1F4}"/>
              </a:ext>
            </a:extLst>
          </p:cNvPr>
          <p:cNvGrpSpPr/>
          <p:nvPr/>
        </p:nvGrpSpPr>
        <p:grpSpPr>
          <a:xfrm>
            <a:off x="20063825" y="2602965"/>
            <a:ext cx="457200" cy="457200"/>
            <a:chOff x="173659" y="238945"/>
            <a:chExt cx="1828800" cy="1828800"/>
          </a:xfrm>
        </p:grpSpPr>
        <p:grpSp>
          <p:nvGrpSpPr>
            <p:cNvPr id="40" name="Group 10">
              <a:extLst>
                <a:ext uri="{FF2B5EF4-FFF2-40B4-BE49-F238E27FC236}">
                  <a16:creationId xmlns:a16="http://schemas.microsoft.com/office/drawing/2014/main" id="{B39F859A-3592-06F7-D34F-DD24AC140D37}"/>
                </a:ext>
              </a:extLst>
            </p:cNvPr>
            <p:cNvGrpSpPr/>
            <p:nvPr/>
          </p:nvGrpSpPr>
          <p:grpSpPr>
            <a:xfrm>
              <a:off x="290601" y="242560"/>
              <a:ext cx="1550522" cy="1725673"/>
              <a:chOff x="0" y="0"/>
              <a:chExt cx="657739" cy="732039"/>
            </a:xfrm>
          </p:grpSpPr>
          <p:sp>
            <p:nvSpPr>
              <p:cNvPr id="42" name="Freeform 11">
                <a:extLst>
                  <a:ext uri="{FF2B5EF4-FFF2-40B4-BE49-F238E27FC236}">
                    <a16:creationId xmlns:a16="http://schemas.microsoft.com/office/drawing/2014/main" id="{D5C2F1C2-D129-4271-BFFF-90F27BEFEB63}"/>
                  </a:ext>
                </a:extLst>
              </p:cNvPr>
              <p:cNvSpPr/>
              <p:nvPr/>
            </p:nvSpPr>
            <p:spPr>
              <a:xfrm>
                <a:off x="0" y="0"/>
                <a:ext cx="657739" cy="732039"/>
              </a:xfrm>
              <a:custGeom>
                <a:avLst/>
                <a:gdLst/>
                <a:ahLst/>
                <a:cxnLst/>
                <a:rect l="l" t="t" r="r" b="b"/>
                <a:pathLst>
                  <a:path w="657739" h="732039">
                    <a:moveTo>
                      <a:pt x="0" y="0"/>
                    </a:moveTo>
                    <a:lnTo>
                      <a:pt x="657739" y="0"/>
                    </a:lnTo>
                    <a:lnTo>
                      <a:pt x="657739" y="732039"/>
                    </a:lnTo>
                    <a:lnTo>
                      <a:pt x="0" y="73203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3" name="TextBox 12">
                <a:extLst>
                  <a:ext uri="{FF2B5EF4-FFF2-40B4-BE49-F238E27FC236}">
                    <a16:creationId xmlns:a16="http://schemas.microsoft.com/office/drawing/2014/main" id="{8D59CD56-70DE-2299-6647-2803521C1BC9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657739" cy="7129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50"/>
                  </a:lnSpc>
                </a:pPr>
                <a:endParaRPr/>
              </a:p>
            </p:txBody>
          </p:sp>
        </p:grpSp>
        <p:sp>
          <p:nvSpPr>
            <p:cNvPr id="41" name="Freeform 13">
              <a:extLst>
                <a:ext uri="{FF2B5EF4-FFF2-40B4-BE49-F238E27FC236}">
                  <a16:creationId xmlns:a16="http://schemas.microsoft.com/office/drawing/2014/main" id="{22E7481A-B2BF-2329-52F1-602A3F356785}"/>
                </a:ext>
              </a:extLst>
            </p:cNvPr>
            <p:cNvSpPr/>
            <p:nvPr/>
          </p:nvSpPr>
          <p:spPr>
            <a:xfrm>
              <a:off x="173659" y="238945"/>
              <a:ext cx="1828800" cy="1828800"/>
            </a:xfrm>
            <a:custGeom>
              <a:avLst/>
              <a:gdLst/>
              <a:ahLst/>
              <a:cxnLst/>
              <a:rect l="l" t="t" r="r" b="b"/>
              <a:pathLst>
                <a:path w="2131723" h="2256261">
                  <a:moveTo>
                    <a:pt x="0" y="0"/>
                  </a:moveTo>
                  <a:lnTo>
                    <a:pt x="2131723" y="0"/>
                  </a:lnTo>
                  <a:lnTo>
                    <a:pt x="2131723" y="2256261"/>
                  </a:lnTo>
                  <a:lnTo>
                    <a:pt x="0" y="2256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85000"/>
              </a:blip>
              <a:stretch>
                <a:fillRect l="-12900" t="-13065" r="-10474" b="-10308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4" name="Group 9">
            <a:extLst>
              <a:ext uri="{FF2B5EF4-FFF2-40B4-BE49-F238E27FC236}">
                <a16:creationId xmlns:a16="http://schemas.microsoft.com/office/drawing/2014/main" id="{2EB5DAEA-B783-EB87-9904-5CF75D890CBE}"/>
              </a:ext>
            </a:extLst>
          </p:cNvPr>
          <p:cNvGrpSpPr/>
          <p:nvPr/>
        </p:nvGrpSpPr>
        <p:grpSpPr>
          <a:xfrm>
            <a:off x="5439950" y="2201337"/>
            <a:ext cx="457200" cy="457200"/>
            <a:chOff x="173659" y="238945"/>
            <a:chExt cx="1828800" cy="1828800"/>
          </a:xfrm>
        </p:grpSpPr>
        <p:grpSp>
          <p:nvGrpSpPr>
            <p:cNvPr id="45" name="Group 10">
              <a:extLst>
                <a:ext uri="{FF2B5EF4-FFF2-40B4-BE49-F238E27FC236}">
                  <a16:creationId xmlns:a16="http://schemas.microsoft.com/office/drawing/2014/main" id="{FC65B965-89AA-31CC-F058-05DE5FA6A4E1}"/>
                </a:ext>
              </a:extLst>
            </p:cNvPr>
            <p:cNvGrpSpPr/>
            <p:nvPr/>
          </p:nvGrpSpPr>
          <p:grpSpPr>
            <a:xfrm>
              <a:off x="290601" y="242560"/>
              <a:ext cx="1550522" cy="1725673"/>
              <a:chOff x="0" y="0"/>
              <a:chExt cx="657739" cy="732039"/>
            </a:xfrm>
          </p:grpSpPr>
          <p:sp>
            <p:nvSpPr>
              <p:cNvPr id="47" name="Freeform 11">
                <a:extLst>
                  <a:ext uri="{FF2B5EF4-FFF2-40B4-BE49-F238E27FC236}">
                    <a16:creationId xmlns:a16="http://schemas.microsoft.com/office/drawing/2014/main" id="{1468B89D-020C-C59B-21B0-216E85C0DD00}"/>
                  </a:ext>
                </a:extLst>
              </p:cNvPr>
              <p:cNvSpPr/>
              <p:nvPr/>
            </p:nvSpPr>
            <p:spPr>
              <a:xfrm>
                <a:off x="0" y="0"/>
                <a:ext cx="657739" cy="732039"/>
              </a:xfrm>
              <a:custGeom>
                <a:avLst/>
                <a:gdLst/>
                <a:ahLst/>
                <a:cxnLst/>
                <a:rect l="l" t="t" r="r" b="b"/>
                <a:pathLst>
                  <a:path w="657739" h="732039">
                    <a:moveTo>
                      <a:pt x="0" y="0"/>
                    </a:moveTo>
                    <a:lnTo>
                      <a:pt x="657739" y="0"/>
                    </a:lnTo>
                    <a:lnTo>
                      <a:pt x="657739" y="732039"/>
                    </a:lnTo>
                    <a:lnTo>
                      <a:pt x="0" y="73203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48" name="TextBox 12">
                <a:extLst>
                  <a:ext uri="{FF2B5EF4-FFF2-40B4-BE49-F238E27FC236}">
                    <a16:creationId xmlns:a16="http://schemas.microsoft.com/office/drawing/2014/main" id="{5BC4AA7B-E5CD-632C-CE82-80EC3144A59B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657739" cy="7129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50"/>
                  </a:lnSpc>
                </a:pPr>
                <a:endParaRPr/>
              </a:p>
            </p:txBody>
          </p:sp>
        </p:grp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B58FD456-792B-2DCD-7044-2E7EF6696310}"/>
                </a:ext>
              </a:extLst>
            </p:cNvPr>
            <p:cNvSpPr/>
            <p:nvPr/>
          </p:nvSpPr>
          <p:spPr>
            <a:xfrm>
              <a:off x="173659" y="238945"/>
              <a:ext cx="1828800" cy="1828800"/>
            </a:xfrm>
            <a:custGeom>
              <a:avLst/>
              <a:gdLst/>
              <a:ahLst/>
              <a:cxnLst/>
              <a:rect l="l" t="t" r="r" b="b"/>
              <a:pathLst>
                <a:path w="2131723" h="2256261">
                  <a:moveTo>
                    <a:pt x="0" y="0"/>
                  </a:moveTo>
                  <a:lnTo>
                    <a:pt x="2131723" y="0"/>
                  </a:lnTo>
                  <a:lnTo>
                    <a:pt x="2131723" y="2256261"/>
                  </a:lnTo>
                  <a:lnTo>
                    <a:pt x="0" y="2256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900" t="-13065" r="-10474" b="-10308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9" name="Group 9">
            <a:extLst>
              <a:ext uri="{FF2B5EF4-FFF2-40B4-BE49-F238E27FC236}">
                <a16:creationId xmlns:a16="http://schemas.microsoft.com/office/drawing/2014/main" id="{1474F840-1E82-980E-03DE-A40C066FEB53}"/>
              </a:ext>
            </a:extLst>
          </p:cNvPr>
          <p:cNvGrpSpPr/>
          <p:nvPr/>
        </p:nvGrpSpPr>
        <p:grpSpPr>
          <a:xfrm>
            <a:off x="11534369" y="2235026"/>
            <a:ext cx="457200" cy="457200"/>
            <a:chOff x="173659" y="238945"/>
            <a:chExt cx="1828800" cy="1828800"/>
          </a:xfrm>
        </p:grpSpPr>
        <p:grpSp>
          <p:nvGrpSpPr>
            <p:cNvPr id="50" name="Group 10">
              <a:extLst>
                <a:ext uri="{FF2B5EF4-FFF2-40B4-BE49-F238E27FC236}">
                  <a16:creationId xmlns:a16="http://schemas.microsoft.com/office/drawing/2014/main" id="{D941D6E2-EB54-97AF-3E2E-8F6FE90E9A34}"/>
                </a:ext>
              </a:extLst>
            </p:cNvPr>
            <p:cNvGrpSpPr/>
            <p:nvPr/>
          </p:nvGrpSpPr>
          <p:grpSpPr>
            <a:xfrm>
              <a:off x="290601" y="242560"/>
              <a:ext cx="1550522" cy="1725673"/>
              <a:chOff x="0" y="0"/>
              <a:chExt cx="657739" cy="732039"/>
            </a:xfrm>
          </p:grpSpPr>
          <p:sp>
            <p:nvSpPr>
              <p:cNvPr id="52" name="Freeform 11">
                <a:extLst>
                  <a:ext uri="{FF2B5EF4-FFF2-40B4-BE49-F238E27FC236}">
                    <a16:creationId xmlns:a16="http://schemas.microsoft.com/office/drawing/2014/main" id="{D71F474B-1BDA-E969-25BD-A62E4F37FA1F}"/>
                  </a:ext>
                </a:extLst>
              </p:cNvPr>
              <p:cNvSpPr/>
              <p:nvPr/>
            </p:nvSpPr>
            <p:spPr>
              <a:xfrm>
                <a:off x="0" y="0"/>
                <a:ext cx="657739" cy="732039"/>
              </a:xfrm>
              <a:custGeom>
                <a:avLst/>
                <a:gdLst/>
                <a:ahLst/>
                <a:cxnLst/>
                <a:rect l="l" t="t" r="r" b="b"/>
                <a:pathLst>
                  <a:path w="657739" h="732039">
                    <a:moveTo>
                      <a:pt x="0" y="0"/>
                    </a:moveTo>
                    <a:lnTo>
                      <a:pt x="657739" y="0"/>
                    </a:lnTo>
                    <a:lnTo>
                      <a:pt x="657739" y="732039"/>
                    </a:lnTo>
                    <a:lnTo>
                      <a:pt x="0" y="73203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3" name="TextBox 12">
                <a:extLst>
                  <a:ext uri="{FF2B5EF4-FFF2-40B4-BE49-F238E27FC236}">
                    <a16:creationId xmlns:a16="http://schemas.microsoft.com/office/drawing/2014/main" id="{8FAAAA3B-0CBC-449B-495F-24045CF8AA61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657739" cy="7129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50"/>
                  </a:lnSpc>
                </a:pPr>
                <a:endParaRPr/>
              </a:p>
            </p:txBody>
          </p:sp>
        </p:grp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F47EE3B3-E83C-F46F-8537-959C9E2B2363}"/>
                </a:ext>
              </a:extLst>
            </p:cNvPr>
            <p:cNvSpPr/>
            <p:nvPr/>
          </p:nvSpPr>
          <p:spPr>
            <a:xfrm>
              <a:off x="173659" y="238945"/>
              <a:ext cx="1828800" cy="1828800"/>
            </a:xfrm>
            <a:custGeom>
              <a:avLst/>
              <a:gdLst/>
              <a:ahLst/>
              <a:cxnLst/>
              <a:rect l="l" t="t" r="r" b="b"/>
              <a:pathLst>
                <a:path w="2131723" h="2256261">
                  <a:moveTo>
                    <a:pt x="0" y="0"/>
                  </a:moveTo>
                  <a:lnTo>
                    <a:pt x="2131723" y="0"/>
                  </a:lnTo>
                  <a:lnTo>
                    <a:pt x="2131723" y="2256261"/>
                  </a:lnTo>
                  <a:lnTo>
                    <a:pt x="0" y="2256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900" t="-13065" r="-10474" b="-10308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54" name="Group 9">
            <a:extLst>
              <a:ext uri="{FF2B5EF4-FFF2-40B4-BE49-F238E27FC236}">
                <a16:creationId xmlns:a16="http://schemas.microsoft.com/office/drawing/2014/main" id="{18159539-65A0-3646-487A-DE8FEC3C7172}"/>
              </a:ext>
            </a:extLst>
          </p:cNvPr>
          <p:cNvGrpSpPr/>
          <p:nvPr/>
        </p:nvGrpSpPr>
        <p:grpSpPr>
          <a:xfrm>
            <a:off x="11494036" y="5656409"/>
            <a:ext cx="457200" cy="457200"/>
            <a:chOff x="173659" y="238945"/>
            <a:chExt cx="1828800" cy="1828800"/>
          </a:xfrm>
        </p:grpSpPr>
        <p:grpSp>
          <p:nvGrpSpPr>
            <p:cNvPr id="55" name="Group 10">
              <a:extLst>
                <a:ext uri="{FF2B5EF4-FFF2-40B4-BE49-F238E27FC236}">
                  <a16:creationId xmlns:a16="http://schemas.microsoft.com/office/drawing/2014/main" id="{45B1B233-8260-6CF7-3CCC-8D284F6EE31F}"/>
                </a:ext>
              </a:extLst>
            </p:cNvPr>
            <p:cNvGrpSpPr/>
            <p:nvPr/>
          </p:nvGrpSpPr>
          <p:grpSpPr>
            <a:xfrm>
              <a:off x="290601" y="242560"/>
              <a:ext cx="1550522" cy="1725673"/>
              <a:chOff x="0" y="0"/>
              <a:chExt cx="657739" cy="732039"/>
            </a:xfrm>
          </p:grpSpPr>
          <p:sp>
            <p:nvSpPr>
              <p:cNvPr id="57" name="Freeform 11">
                <a:extLst>
                  <a:ext uri="{FF2B5EF4-FFF2-40B4-BE49-F238E27FC236}">
                    <a16:creationId xmlns:a16="http://schemas.microsoft.com/office/drawing/2014/main" id="{A3CBAE76-0387-79DF-E02E-91687BDCCC6A}"/>
                  </a:ext>
                </a:extLst>
              </p:cNvPr>
              <p:cNvSpPr/>
              <p:nvPr/>
            </p:nvSpPr>
            <p:spPr>
              <a:xfrm>
                <a:off x="0" y="0"/>
                <a:ext cx="657739" cy="732039"/>
              </a:xfrm>
              <a:custGeom>
                <a:avLst/>
                <a:gdLst/>
                <a:ahLst/>
                <a:cxnLst/>
                <a:rect l="l" t="t" r="r" b="b"/>
                <a:pathLst>
                  <a:path w="657739" h="732039">
                    <a:moveTo>
                      <a:pt x="0" y="0"/>
                    </a:moveTo>
                    <a:lnTo>
                      <a:pt x="657739" y="0"/>
                    </a:lnTo>
                    <a:lnTo>
                      <a:pt x="657739" y="732039"/>
                    </a:lnTo>
                    <a:lnTo>
                      <a:pt x="0" y="73203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58" name="TextBox 12">
                <a:extLst>
                  <a:ext uri="{FF2B5EF4-FFF2-40B4-BE49-F238E27FC236}">
                    <a16:creationId xmlns:a16="http://schemas.microsoft.com/office/drawing/2014/main" id="{5F1A02CD-6965-AB40-AEBC-849455E34110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657739" cy="7129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50"/>
                  </a:lnSpc>
                </a:pPr>
                <a:endParaRPr/>
              </a:p>
            </p:txBody>
          </p:sp>
        </p:grp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E39ED470-1924-2309-D488-193554BDAAB9}"/>
                </a:ext>
              </a:extLst>
            </p:cNvPr>
            <p:cNvSpPr/>
            <p:nvPr/>
          </p:nvSpPr>
          <p:spPr>
            <a:xfrm>
              <a:off x="173659" y="238945"/>
              <a:ext cx="1828800" cy="1828800"/>
            </a:xfrm>
            <a:custGeom>
              <a:avLst/>
              <a:gdLst/>
              <a:ahLst/>
              <a:cxnLst/>
              <a:rect l="l" t="t" r="r" b="b"/>
              <a:pathLst>
                <a:path w="2131723" h="2256261">
                  <a:moveTo>
                    <a:pt x="0" y="0"/>
                  </a:moveTo>
                  <a:lnTo>
                    <a:pt x="2131723" y="0"/>
                  </a:lnTo>
                  <a:lnTo>
                    <a:pt x="2131723" y="2256261"/>
                  </a:lnTo>
                  <a:lnTo>
                    <a:pt x="0" y="2256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900" t="-13065" r="-10474" b="-10308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40" name="Group 9">
            <a:extLst>
              <a:ext uri="{FF2B5EF4-FFF2-40B4-BE49-F238E27FC236}">
                <a16:creationId xmlns:a16="http://schemas.microsoft.com/office/drawing/2014/main" id="{54C3068E-2AAB-FA10-176D-BE2770153BC6}"/>
              </a:ext>
            </a:extLst>
          </p:cNvPr>
          <p:cNvGrpSpPr/>
          <p:nvPr/>
        </p:nvGrpSpPr>
        <p:grpSpPr>
          <a:xfrm>
            <a:off x="-1058813" y="7721600"/>
            <a:ext cx="457200" cy="457200"/>
            <a:chOff x="173659" y="238945"/>
            <a:chExt cx="1828800" cy="1828800"/>
          </a:xfrm>
        </p:grpSpPr>
        <p:grpSp>
          <p:nvGrpSpPr>
            <p:cNvPr id="1041" name="Group 10">
              <a:extLst>
                <a:ext uri="{FF2B5EF4-FFF2-40B4-BE49-F238E27FC236}">
                  <a16:creationId xmlns:a16="http://schemas.microsoft.com/office/drawing/2014/main" id="{417CE7E4-16FE-D68E-06E9-339C59A33BFD}"/>
                </a:ext>
              </a:extLst>
            </p:cNvPr>
            <p:cNvGrpSpPr/>
            <p:nvPr/>
          </p:nvGrpSpPr>
          <p:grpSpPr>
            <a:xfrm>
              <a:off x="290601" y="242560"/>
              <a:ext cx="1550522" cy="1725673"/>
              <a:chOff x="0" y="0"/>
              <a:chExt cx="657739" cy="732039"/>
            </a:xfrm>
          </p:grpSpPr>
          <p:sp>
            <p:nvSpPr>
              <p:cNvPr id="1043" name="Freeform 11">
                <a:extLst>
                  <a:ext uri="{FF2B5EF4-FFF2-40B4-BE49-F238E27FC236}">
                    <a16:creationId xmlns:a16="http://schemas.microsoft.com/office/drawing/2014/main" id="{08318588-39E6-0D63-ACCE-1334A19DC077}"/>
                  </a:ext>
                </a:extLst>
              </p:cNvPr>
              <p:cNvSpPr/>
              <p:nvPr/>
            </p:nvSpPr>
            <p:spPr>
              <a:xfrm>
                <a:off x="0" y="0"/>
                <a:ext cx="657739" cy="732039"/>
              </a:xfrm>
              <a:custGeom>
                <a:avLst/>
                <a:gdLst/>
                <a:ahLst/>
                <a:cxnLst/>
                <a:rect l="l" t="t" r="r" b="b"/>
                <a:pathLst>
                  <a:path w="657739" h="732039">
                    <a:moveTo>
                      <a:pt x="0" y="0"/>
                    </a:moveTo>
                    <a:lnTo>
                      <a:pt x="657739" y="0"/>
                    </a:lnTo>
                    <a:lnTo>
                      <a:pt x="657739" y="732039"/>
                    </a:lnTo>
                    <a:lnTo>
                      <a:pt x="0" y="73203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44" name="TextBox 12">
                <a:extLst>
                  <a:ext uri="{FF2B5EF4-FFF2-40B4-BE49-F238E27FC236}">
                    <a16:creationId xmlns:a16="http://schemas.microsoft.com/office/drawing/2014/main" id="{0A9D4CF7-1C1E-187F-F781-68EA567FBFCE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657739" cy="7129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50"/>
                  </a:lnSpc>
                </a:pPr>
                <a:endParaRPr/>
              </a:p>
            </p:txBody>
          </p:sp>
        </p:grpSp>
        <p:sp>
          <p:nvSpPr>
            <p:cNvPr id="1042" name="Freeform 13">
              <a:extLst>
                <a:ext uri="{FF2B5EF4-FFF2-40B4-BE49-F238E27FC236}">
                  <a16:creationId xmlns:a16="http://schemas.microsoft.com/office/drawing/2014/main" id="{0ED57D7D-695E-2DF5-45E3-951BCE3AC6BD}"/>
                </a:ext>
              </a:extLst>
            </p:cNvPr>
            <p:cNvSpPr/>
            <p:nvPr/>
          </p:nvSpPr>
          <p:spPr>
            <a:xfrm>
              <a:off x="173659" y="238945"/>
              <a:ext cx="1828800" cy="1828800"/>
            </a:xfrm>
            <a:custGeom>
              <a:avLst/>
              <a:gdLst/>
              <a:ahLst/>
              <a:cxnLst/>
              <a:rect l="l" t="t" r="r" b="b"/>
              <a:pathLst>
                <a:path w="2131723" h="2256261">
                  <a:moveTo>
                    <a:pt x="0" y="0"/>
                  </a:moveTo>
                  <a:lnTo>
                    <a:pt x="2131723" y="0"/>
                  </a:lnTo>
                  <a:lnTo>
                    <a:pt x="2131723" y="2256261"/>
                  </a:lnTo>
                  <a:lnTo>
                    <a:pt x="0" y="2256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900" t="-13065" r="-10474" b="-10308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045" name="Group 9">
            <a:extLst>
              <a:ext uri="{FF2B5EF4-FFF2-40B4-BE49-F238E27FC236}">
                <a16:creationId xmlns:a16="http://schemas.microsoft.com/office/drawing/2014/main" id="{37CBB15F-A585-D204-9702-8302FCA33BB4}"/>
              </a:ext>
            </a:extLst>
          </p:cNvPr>
          <p:cNvGrpSpPr/>
          <p:nvPr/>
        </p:nvGrpSpPr>
        <p:grpSpPr>
          <a:xfrm>
            <a:off x="-1377106" y="1044107"/>
            <a:ext cx="387631" cy="387631"/>
            <a:chOff x="173659" y="238945"/>
            <a:chExt cx="1828800" cy="1828800"/>
          </a:xfrm>
        </p:grpSpPr>
        <p:grpSp>
          <p:nvGrpSpPr>
            <p:cNvPr id="1046" name="Group 10">
              <a:extLst>
                <a:ext uri="{FF2B5EF4-FFF2-40B4-BE49-F238E27FC236}">
                  <a16:creationId xmlns:a16="http://schemas.microsoft.com/office/drawing/2014/main" id="{18C7184A-41EB-127E-5538-BC8B40DCB770}"/>
                </a:ext>
              </a:extLst>
            </p:cNvPr>
            <p:cNvGrpSpPr/>
            <p:nvPr/>
          </p:nvGrpSpPr>
          <p:grpSpPr>
            <a:xfrm>
              <a:off x="290601" y="242560"/>
              <a:ext cx="1550522" cy="1725673"/>
              <a:chOff x="0" y="0"/>
              <a:chExt cx="657739" cy="732039"/>
            </a:xfrm>
          </p:grpSpPr>
          <p:sp>
            <p:nvSpPr>
              <p:cNvPr id="1048" name="Freeform 11">
                <a:extLst>
                  <a:ext uri="{FF2B5EF4-FFF2-40B4-BE49-F238E27FC236}">
                    <a16:creationId xmlns:a16="http://schemas.microsoft.com/office/drawing/2014/main" id="{41A257BD-E4DE-16FA-BBEB-30068DEFFD2F}"/>
                  </a:ext>
                </a:extLst>
              </p:cNvPr>
              <p:cNvSpPr/>
              <p:nvPr/>
            </p:nvSpPr>
            <p:spPr>
              <a:xfrm>
                <a:off x="0" y="0"/>
                <a:ext cx="657739" cy="732039"/>
              </a:xfrm>
              <a:custGeom>
                <a:avLst/>
                <a:gdLst/>
                <a:ahLst/>
                <a:cxnLst/>
                <a:rect l="l" t="t" r="r" b="b"/>
                <a:pathLst>
                  <a:path w="657739" h="732039">
                    <a:moveTo>
                      <a:pt x="0" y="0"/>
                    </a:moveTo>
                    <a:lnTo>
                      <a:pt x="657739" y="0"/>
                    </a:lnTo>
                    <a:lnTo>
                      <a:pt x="657739" y="732039"/>
                    </a:lnTo>
                    <a:lnTo>
                      <a:pt x="0" y="73203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CA"/>
              </a:p>
            </p:txBody>
          </p:sp>
          <p:sp>
            <p:nvSpPr>
              <p:cNvPr id="1049" name="TextBox 12">
                <a:extLst>
                  <a:ext uri="{FF2B5EF4-FFF2-40B4-BE49-F238E27FC236}">
                    <a16:creationId xmlns:a16="http://schemas.microsoft.com/office/drawing/2014/main" id="{0600183F-93E7-B0D8-2370-06EC5843ADD6}"/>
                  </a:ext>
                </a:extLst>
              </p:cNvPr>
              <p:cNvSpPr txBox="1"/>
              <p:nvPr/>
            </p:nvSpPr>
            <p:spPr>
              <a:xfrm>
                <a:off x="0" y="19050"/>
                <a:ext cx="657739" cy="71298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50"/>
                  </a:lnSpc>
                </a:pPr>
                <a:endParaRPr/>
              </a:p>
            </p:txBody>
          </p:sp>
        </p:grpSp>
        <p:sp>
          <p:nvSpPr>
            <p:cNvPr id="1047" name="Freeform 13">
              <a:extLst>
                <a:ext uri="{FF2B5EF4-FFF2-40B4-BE49-F238E27FC236}">
                  <a16:creationId xmlns:a16="http://schemas.microsoft.com/office/drawing/2014/main" id="{B0926F67-E588-DCAB-4E1F-1BF5CCDA0B96}"/>
                </a:ext>
              </a:extLst>
            </p:cNvPr>
            <p:cNvSpPr/>
            <p:nvPr/>
          </p:nvSpPr>
          <p:spPr>
            <a:xfrm>
              <a:off x="173659" y="238945"/>
              <a:ext cx="1828800" cy="1828800"/>
            </a:xfrm>
            <a:custGeom>
              <a:avLst/>
              <a:gdLst/>
              <a:ahLst/>
              <a:cxnLst/>
              <a:rect l="l" t="t" r="r" b="b"/>
              <a:pathLst>
                <a:path w="2131723" h="2256261">
                  <a:moveTo>
                    <a:pt x="0" y="0"/>
                  </a:moveTo>
                  <a:lnTo>
                    <a:pt x="2131723" y="0"/>
                  </a:lnTo>
                  <a:lnTo>
                    <a:pt x="2131723" y="2256261"/>
                  </a:lnTo>
                  <a:lnTo>
                    <a:pt x="0" y="2256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-20000" contrast="-40000"/>
                        </a14:imgEffect>
                      </a14:imgLayer>
                    </a14:imgProps>
                  </a:ext>
                </a:extLst>
              </a:blip>
              <a:stretch>
                <a:fillRect l="-12900" t="-13065" r="-10474" b="-10308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A0E6A5E5-158A-6D02-D0FE-0CC8536E0D97}"/>
              </a:ext>
            </a:extLst>
          </p:cNvPr>
          <p:cNvSpPr/>
          <p:nvPr/>
        </p:nvSpPr>
        <p:spPr>
          <a:xfrm>
            <a:off x="-2484212" y="2253603"/>
            <a:ext cx="505263" cy="6550240"/>
          </a:xfrm>
          <a:prstGeom prst="rect">
            <a:avLst/>
          </a:prstGeom>
          <a:solidFill>
            <a:srgbClr val="000000">
              <a:alpha val="6588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06B702-01DD-5D57-50AC-733EBE4CFF7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162AFF"/>
              </a:clrFrom>
              <a:clrTo>
                <a:srgbClr val="162A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1628" y="5786801"/>
            <a:ext cx="2570619" cy="25582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446E588-0AFE-8CFB-8BB9-7960B71A59EB}"/>
              </a:ext>
            </a:extLst>
          </p:cNvPr>
          <p:cNvSpPr txBox="1"/>
          <p:nvPr/>
        </p:nvSpPr>
        <p:spPr>
          <a:xfrm>
            <a:off x="5865733" y="5733807"/>
            <a:ext cx="4251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800" b="1">
                <a:solidFill>
                  <a:srgbClr val="F79646"/>
                </a:solidFill>
              </a:rPr>
              <a:t>Please Silence Your Devices</a:t>
            </a:r>
            <a:endParaRPr lang="en-CA" sz="2800" b="1">
              <a:solidFill>
                <a:srgbClr val="F7964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0000" decel="2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7445</TotalTime>
  <Words>252</Words>
  <Application>Microsoft Office PowerPoint</Application>
  <PresentationFormat>Custom</PresentationFormat>
  <Paragraphs>60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Aptos Black</vt:lpstr>
      <vt:lpstr>Garamond</vt:lpstr>
      <vt:lpstr>Aptos ExtraBold</vt:lpstr>
      <vt:lpstr>Aptos Display</vt:lpstr>
      <vt:lpstr>League Spartan</vt:lpstr>
      <vt:lpstr>Noto Serif Display</vt:lpstr>
      <vt:lpstr>Aptos</vt:lpstr>
      <vt:lpstr>Open Sans</vt:lpstr>
      <vt:lpstr>Google Sans</vt:lpstr>
      <vt:lpstr>Inter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www.iesottawa.ca</dc:title>
  <cp:lastModifiedBy>Bob Bridges</cp:lastModifiedBy>
  <cp:revision>3</cp:revision>
  <dcterms:created xsi:type="dcterms:W3CDTF">2006-08-16T00:00:00Z</dcterms:created>
  <dcterms:modified xsi:type="dcterms:W3CDTF">2026-03-03T19:30:44Z</dcterms:modified>
  <dc:identifier>DAHBIVUCG3M</dc:identifier>
</cp:coreProperties>
</file>